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handoutMasterIdLst>
    <p:handoutMasterId r:id="rId35"/>
  </p:handoutMasterIdLst>
  <p:sldIdLst>
    <p:sldId id="1939" r:id="rId2"/>
    <p:sldId id="351" r:id="rId3"/>
    <p:sldId id="352" r:id="rId4"/>
    <p:sldId id="371" r:id="rId5"/>
    <p:sldId id="353" r:id="rId6"/>
    <p:sldId id="368" r:id="rId7"/>
    <p:sldId id="378" r:id="rId8"/>
    <p:sldId id="355" r:id="rId9"/>
    <p:sldId id="372" r:id="rId10"/>
    <p:sldId id="369" r:id="rId11"/>
    <p:sldId id="373" r:id="rId12"/>
    <p:sldId id="374" r:id="rId13"/>
    <p:sldId id="257" r:id="rId14"/>
    <p:sldId id="2083" r:id="rId15"/>
    <p:sldId id="2080" r:id="rId16"/>
    <p:sldId id="2085" r:id="rId17"/>
    <p:sldId id="2123" r:id="rId18"/>
    <p:sldId id="358" r:id="rId19"/>
    <p:sldId id="379" r:id="rId20"/>
    <p:sldId id="2124" r:id="rId21"/>
    <p:sldId id="359" r:id="rId22"/>
    <p:sldId id="2047" r:id="rId23"/>
    <p:sldId id="2049" r:id="rId24"/>
    <p:sldId id="2090" r:id="rId25"/>
    <p:sldId id="2118" r:id="rId26"/>
    <p:sldId id="360" r:id="rId27"/>
    <p:sldId id="2121" r:id="rId28"/>
    <p:sldId id="361" r:id="rId29"/>
    <p:sldId id="2122" r:id="rId30"/>
    <p:sldId id="370" r:id="rId31"/>
    <p:sldId id="2125" r:id="rId32"/>
    <p:sldId id="36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E5C11-97E8-4BBC-A02E-093D6A905F08}" v="119" dt="2024-04-01T11:44:18.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2286" y="564"/>
      </p:cViewPr>
      <p:guideLst/>
    </p:cSldViewPr>
  </p:slideViewPr>
  <p:notesTextViewPr>
    <p:cViewPr>
      <p:scale>
        <a:sx n="3" d="2"/>
        <a:sy n="3" d="2"/>
      </p:scale>
      <p:origin x="0" y="0"/>
    </p:cViewPr>
  </p:notesTextViewPr>
  <p:notesViewPr>
    <p:cSldViewPr snapToGrid="0">
      <p:cViewPr varScale="1">
        <p:scale>
          <a:sx n="81" d="100"/>
          <a:sy n="81" d="100"/>
        </p:scale>
        <p:origin x="32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wei Yan" userId="74f9842b0034deb7" providerId="LiveId" clId="{0AFE5C11-97E8-4BBC-A02E-093D6A905F08}"/>
    <pc:docChg chg="undo redo custSel addSld delSld modSld sldOrd">
      <pc:chgData name="Shuwei Yan" userId="74f9842b0034deb7" providerId="LiveId" clId="{0AFE5C11-97E8-4BBC-A02E-093D6A905F08}" dt="2024-04-01T12:00:58.098" v="394"/>
      <pc:docMkLst>
        <pc:docMk/>
      </pc:docMkLst>
      <pc:sldChg chg="modTransition">
        <pc:chgData name="Shuwei Yan" userId="74f9842b0034deb7" providerId="LiveId" clId="{0AFE5C11-97E8-4BBC-A02E-093D6A905F08}" dt="2024-04-01T08:09:49.574" v="94"/>
        <pc:sldMkLst>
          <pc:docMk/>
          <pc:sldMk cId="2909109965" sldId="257"/>
        </pc:sldMkLst>
      </pc:sldChg>
      <pc:sldChg chg="modTransition">
        <pc:chgData name="Shuwei Yan" userId="74f9842b0034deb7" providerId="LiveId" clId="{0AFE5C11-97E8-4BBC-A02E-093D6A905F08}" dt="2024-04-01T08:09:49.574" v="94"/>
        <pc:sldMkLst>
          <pc:docMk/>
          <pc:sldMk cId="1618383259" sldId="351"/>
        </pc:sldMkLst>
      </pc:sldChg>
      <pc:sldChg chg="modSp mod modTransition">
        <pc:chgData name="Shuwei Yan" userId="74f9842b0034deb7" providerId="LiveId" clId="{0AFE5C11-97E8-4BBC-A02E-093D6A905F08}" dt="2024-04-01T11:44:18.539" v="387" actId="20577"/>
        <pc:sldMkLst>
          <pc:docMk/>
          <pc:sldMk cId="2264681697" sldId="352"/>
        </pc:sldMkLst>
        <pc:spChg chg="mod">
          <ac:chgData name="Shuwei Yan" userId="74f9842b0034deb7" providerId="LiveId" clId="{0AFE5C11-97E8-4BBC-A02E-093D6A905F08}" dt="2024-04-01T11:44:18.539" v="387" actId="20577"/>
          <ac:spMkLst>
            <pc:docMk/>
            <pc:sldMk cId="2264681697" sldId="352"/>
            <ac:spMk id="3" creationId="{00000000-0000-0000-0000-000000000000}"/>
          </ac:spMkLst>
        </pc:spChg>
      </pc:sldChg>
      <pc:sldChg chg="modTransition">
        <pc:chgData name="Shuwei Yan" userId="74f9842b0034deb7" providerId="LiveId" clId="{0AFE5C11-97E8-4BBC-A02E-093D6A905F08}" dt="2024-04-01T08:09:49.574" v="94"/>
        <pc:sldMkLst>
          <pc:docMk/>
          <pc:sldMk cId="3450720822" sldId="353"/>
        </pc:sldMkLst>
      </pc:sldChg>
      <pc:sldChg chg="modTransition">
        <pc:chgData name="Shuwei Yan" userId="74f9842b0034deb7" providerId="LiveId" clId="{0AFE5C11-97E8-4BBC-A02E-093D6A905F08}" dt="2024-04-01T08:09:49.574" v="94"/>
        <pc:sldMkLst>
          <pc:docMk/>
          <pc:sldMk cId="2040136230" sldId="355"/>
        </pc:sldMkLst>
      </pc:sldChg>
      <pc:sldChg chg="modSp mod modTransition">
        <pc:chgData name="Shuwei Yan" userId="74f9842b0034deb7" providerId="LiveId" clId="{0AFE5C11-97E8-4BBC-A02E-093D6A905F08}" dt="2024-04-01T08:25:13.270" v="211" actId="20577"/>
        <pc:sldMkLst>
          <pc:docMk/>
          <pc:sldMk cId="838086976" sldId="358"/>
        </pc:sldMkLst>
        <pc:spChg chg="mod">
          <ac:chgData name="Shuwei Yan" userId="74f9842b0034deb7" providerId="LiveId" clId="{0AFE5C11-97E8-4BBC-A02E-093D6A905F08}" dt="2024-04-01T08:25:13.270" v="211" actId="20577"/>
          <ac:spMkLst>
            <pc:docMk/>
            <pc:sldMk cId="838086976" sldId="358"/>
            <ac:spMk id="3" creationId="{00000000-0000-0000-0000-000000000000}"/>
          </ac:spMkLst>
        </pc:spChg>
      </pc:sldChg>
      <pc:sldChg chg="modTransition">
        <pc:chgData name="Shuwei Yan" userId="74f9842b0034deb7" providerId="LiveId" clId="{0AFE5C11-97E8-4BBC-A02E-093D6A905F08}" dt="2024-04-01T08:09:49.574" v="94"/>
        <pc:sldMkLst>
          <pc:docMk/>
          <pc:sldMk cId="1186832402" sldId="359"/>
        </pc:sldMkLst>
      </pc:sldChg>
      <pc:sldChg chg="modTransition modAnim">
        <pc:chgData name="Shuwei Yan" userId="74f9842b0034deb7" providerId="LiveId" clId="{0AFE5C11-97E8-4BBC-A02E-093D6A905F08}" dt="2024-04-01T08:10:28.501" v="101"/>
        <pc:sldMkLst>
          <pc:docMk/>
          <pc:sldMk cId="1499181833" sldId="360"/>
        </pc:sldMkLst>
      </pc:sldChg>
      <pc:sldChg chg="modTransition">
        <pc:chgData name="Shuwei Yan" userId="74f9842b0034deb7" providerId="LiveId" clId="{0AFE5C11-97E8-4BBC-A02E-093D6A905F08}" dt="2024-04-01T08:09:49.574" v="94"/>
        <pc:sldMkLst>
          <pc:docMk/>
          <pc:sldMk cId="802107036" sldId="361"/>
        </pc:sldMkLst>
      </pc:sldChg>
      <pc:sldChg chg="modTransition">
        <pc:chgData name="Shuwei Yan" userId="74f9842b0034deb7" providerId="LiveId" clId="{0AFE5C11-97E8-4BBC-A02E-093D6A905F08}" dt="2024-04-01T08:09:49.574" v="94"/>
        <pc:sldMkLst>
          <pc:docMk/>
          <pc:sldMk cId="2691784107" sldId="367"/>
        </pc:sldMkLst>
      </pc:sldChg>
      <pc:sldChg chg="modTransition">
        <pc:chgData name="Shuwei Yan" userId="74f9842b0034deb7" providerId="LiveId" clId="{0AFE5C11-97E8-4BBC-A02E-093D6A905F08}" dt="2024-04-01T08:09:49.574" v="94"/>
        <pc:sldMkLst>
          <pc:docMk/>
          <pc:sldMk cId="1756411011" sldId="368"/>
        </pc:sldMkLst>
      </pc:sldChg>
      <pc:sldChg chg="addSp delSp modSp mod modTransition">
        <pc:chgData name="Shuwei Yan" userId="74f9842b0034deb7" providerId="LiveId" clId="{0AFE5C11-97E8-4BBC-A02E-093D6A905F08}" dt="2024-04-01T08:09:49.574" v="94"/>
        <pc:sldMkLst>
          <pc:docMk/>
          <pc:sldMk cId="3157534832" sldId="369"/>
        </pc:sldMkLst>
        <pc:spChg chg="mod">
          <ac:chgData name="Shuwei Yan" userId="74f9842b0034deb7" providerId="LiveId" clId="{0AFE5C11-97E8-4BBC-A02E-093D6A905F08}" dt="2024-04-01T07:46:32.353" v="52" actId="20577"/>
          <ac:spMkLst>
            <pc:docMk/>
            <pc:sldMk cId="3157534832" sldId="369"/>
            <ac:spMk id="3" creationId="{00000000-0000-0000-0000-000000000000}"/>
          </ac:spMkLst>
        </pc:spChg>
        <pc:picChg chg="del">
          <ac:chgData name="Shuwei Yan" userId="74f9842b0034deb7" providerId="LiveId" clId="{0AFE5C11-97E8-4BBC-A02E-093D6A905F08}" dt="2024-04-01T05:33:58.480" v="0" actId="478"/>
          <ac:picMkLst>
            <pc:docMk/>
            <pc:sldMk cId="3157534832" sldId="369"/>
            <ac:picMk id="5" creationId="{49BD144A-0B72-1CC7-23C8-87D2D1BFC1D4}"/>
          </ac:picMkLst>
        </pc:picChg>
        <pc:picChg chg="add del mod">
          <ac:chgData name="Shuwei Yan" userId="74f9842b0034deb7" providerId="LiveId" clId="{0AFE5C11-97E8-4BBC-A02E-093D6A905F08}" dt="2024-04-01T07:44:20.986" v="18" actId="478"/>
          <ac:picMkLst>
            <pc:docMk/>
            <pc:sldMk cId="3157534832" sldId="369"/>
            <ac:picMk id="6" creationId="{A7A67ABD-490A-B2A5-92E2-A3B92344A115}"/>
          </ac:picMkLst>
        </pc:picChg>
        <pc:picChg chg="add mod">
          <ac:chgData name="Shuwei Yan" userId="74f9842b0034deb7" providerId="LiveId" clId="{0AFE5C11-97E8-4BBC-A02E-093D6A905F08}" dt="2024-04-01T07:44:24.568" v="20" actId="1076"/>
          <ac:picMkLst>
            <pc:docMk/>
            <pc:sldMk cId="3157534832" sldId="369"/>
            <ac:picMk id="8" creationId="{34C93F71-E2F2-6417-5228-876E873B277D}"/>
          </ac:picMkLst>
        </pc:picChg>
      </pc:sldChg>
      <pc:sldChg chg="modTransition">
        <pc:chgData name="Shuwei Yan" userId="74f9842b0034deb7" providerId="LiveId" clId="{0AFE5C11-97E8-4BBC-A02E-093D6A905F08}" dt="2024-04-01T08:09:49.574" v="94"/>
        <pc:sldMkLst>
          <pc:docMk/>
          <pc:sldMk cId="944113904" sldId="370"/>
        </pc:sldMkLst>
      </pc:sldChg>
      <pc:sldChg chg="modTransition">
        <pc:chgData name="Shuwei Yan" userId="74f9842b0034deb7" providerId="LiveId" clId="{0AFE5C11-97E8-4BBC-A02E-093D6A905F08}" dt="2024-04-01T08:09:49.574" v="94"/>
        <pc:sldMkLst>
          <pc:docMk/>
          <pc:sldMk cId="3453580051" sldId="371"/>
        </pc:sldMkLst>
      </pc:sldChg>
      <pc:sldChg chg="modTransition">
        <pc:chgData name="Shuwei Yan" userId="74f9842b0034deb7" providerId="LiveId" clId="{0AFE5C11-97E8-4BBC-A02E-093D6A905F08}" dt="2024-04-01T08:09:49.574" v="94"/>
        <pc:sldMkLst>
          <pc:docMk/>
          <pc:sldMk cId="90547129" sldId="372"/>
        </pc:sldMkLst>
      </pc:sldChg>
      <pc:sldChg chg="modTransition modAnim">
        <pc:chgData name="Shuwei Yan" userId="74f9842b0034deb7" providerId="LiveId" clId="{0AFE5C11-97E8-4BBC-A02E-093D6A905F08}" dt="2024-04-01T08:10:08.568" v="96"/>
        <pc:sldMkLst>
          <pc:docMk/>
          <pc:sldMk cId="2873931841" sldId="373"/>
        </pc:sldMkLst>
      </pc:sldChg>
      <pc:sldChg chg="modSp mod modTransition">
        <pc:chgData name="Shuwei Yan" userId="74f9842b0034deb7" providerId="LiveId" clId="{0AFE5C11-97E8-4BBC-A02E-093D6A905F08}" dt="2024-04-01T08:09:49.574" v="94"/>
        <pc:sldMkLst>
          <pc:docMk/>
          <pc:sldMk cId="1781967558" sldId="374"/>
        </pc:sldMkLst>
        <pc:spChg chg="mod">
          <ac:chgData name="Shuwei Yan" userId="74f9842b0034deb7" providerId="LiveId" clId="{0AFE5C11-97E8-4BBC-A02E-093D6A905F08}" dt="2024-04-01T07:49:20.241" v="57"/>
          <ac:spMkLst>
            <pc:docMk/>
            <pc:sldMk cId="1781967558" sldId="374"/>
            <ac:spMk id="2" creationId="{8B940498-1EB8-0247-5140-A62FC4393211}"/>
          </ac:spMkLst>
        </pc:spChg>
      </pc:sldChg>
      <pc:sldChg chg="addSp delSp modSp del mod modTransition">
        <pc:chgData name="Shuwei Yan" userId="74f9842b0034deb7" providerId="LiveId" clId="{0AFE5C11-97E8-4BBC-A02E-093D6A905F08}" dt="2024-04-01T11:52:20.813" v="388" actId="47"/>
        <pc:sldMkLst>
          <pc:docMk/>
          <pc:sldMk cId="417012426" sldId="375"/>
        </pc:sldMkLst>
        <pc:spChg chg="mod">
          <ac:chgData name="Shuwei Yan" userId="74f9842b0034deb7" providerId="LiveId" clId="{0AFE5C11-97E8-4BBC-A02E-093D6A905F08}" dt="2024-04-01T07:23:23.788" v="6"/>
          <ac:spMkLst>
            <pc:docMk/>
            <pc:sldMk cId="417012426" sldId="375"/>
            <ac:spMk id="2" creationId="{01340AAC-8EB0-A83F-86C2-DA21F8F4CAEF}"/>
          </ac:spMkLst>
        </pc:spChg>
        <pc:spChg chg="mod">
          <ac:chgData name="Shuwei Yan" userId="74f9842b0034deb7" providerId="LiveId" clId="{0AFE5C11-97E8-4BBC-A02E-093D6A905F08}" dt="2024-04-01T07:52:40.811" v="67" actId="1076"/>
          <ac:spMkLst>
            <pc:docMk/>
            <pc:sldMk cId="417012426" sldId="375"/>
            <ac:spMk id="3" creationId="{E94A883B-AF7D-004D-49F7-010B4804EEA8}"/>
          </ac:spMkLst>
        </pc:spChg>
        <pc:picChg chg="add del mod">
          <ac:chgData name="Shuwei Yan" userId="74f9842b0034deb7" providerId="LiveId" clId="{0AFE5C11-97E8-4BBC-A02E-093D6A905F08}" dt="2024-04-01T07:51:25.925" v="61" actId="478"/>
          <ac:picMkLst>
            <pc:docMk/>
            <pc:sldMk cId="417012426" sldId="375"/>
            <ac:picMk id="5" creationId="{2F6FC78D-5D0B-B439-FC25-CE3C3AFAD783}"/>
          </ac:picMkLst>
        </pc:picChg>
        <pc:picChg chg="del">
          <ac:chgData name="Shuwei Yan" userId="74f9842b0034deb7" providerId="LiveId" clId="{0AFE5C11-97E8-4BBC-A02E-093D6A905F08}" dt="2024-04-01T07:23:43.689" v="8" actId="478"/>
          <ac:picMkLst>
            <pc:docMk/>
            <pc:sldMk cId="417012426" sldId="375"/>
            <ac:picMk id="6" creationId="{A63B39B0-83C7-7F9C-AFA0-56979672B8CD}"/>
          </ac:picMkLst>
        </pc:picChg>
        <pc:picChg chg="del">
          <ac:chgData name="Shuwei Yan" userId="74f9842b0034deb7" providerId="LiveId" clId="{0AFE5C11-97E8-4BBC-A02E-093D6A905F08}" dt="2024-04-01T07:51:25.025" v="59" actId="478"/>
          <ac:picMkLst>
            <pc:docMk/>
            <pc:sldMk cId="417012426" sldId="375"/>
            <ac:picMk id="12" creationId="{9692AC1B-1591-B463-ED8F-F458FF1B44F7}"/>
          </ac:picMkLst>
        </pc:picChg>
        <pc:picChg chg="del">
          <ac:chgData name="Shuwei Yan" userId="74f9842b0034deb7" providerId="LiveId" clId="{0AFE5C11-97E8-4BBC-A02E-093D6A905F08}" dt="2024-04-01T07:51:25.433" v="60" actId="478"/>
          <ac:picMkLst>
            <pc:docMk/>
            <pc:sldMk cId="417012426" sldId="375"/>
            <ac:picMk id="14" creationId="{A55868B4-06CF-6838-D986-33115E268B0C}"/>
          </ac:picMkLst>
        </pc:picChg>
      </pc:sldChg>
      <pc:sldChg chg="modSp del mod">
        <pc:chgData name="Shuwei Yan" userId="74f9842b0034deb7" providerId="LiveId" clId="{0AFE5C11-97E8-4BBC-A02E-093D6A905F08}" dt="2024-04-01T07:50:49.506" v="58" actId="47"/>
        <pc:sldMkLst>
          <pc:docMk/>
          <pc:sldMk cId="2749026447" sldId="376"/>
        </pc:sldMkLst>
        <pc:spChg chg="mod">
          <ac:chgData name="Shuwei Yan" userId="74f9842b0034deb7" providerId="LiveId" clId="{0AFE5C11-97E8-4BBC-A02E-093D6A905F08}" dt="2024-04-01T07:23:26.826" v="7" actId="20577"/>
          <ac:spMkLst>
            <pc:docMk/>
            <pc:sldMk cId="2749026447" sldId="376"/>
            <ac:spMk id="2" creationId="{A4213EEE-C629-8114-43B3-2CC2F33FCA54}"/>
          </ac:spMkLst>
        </pc:spChg>
      </pc:sldChg>
      <pc:sldChg chg="delSp modSp mod modTransition modAnim">
        <pc:chgData name="Shuwei Yan" userId="74f9842b0034deb7" providerId="LiveId" clId="{0AFE5C11-97E8-4BBC-A02E-093D6A905F08}" dt="2024-04-01T08:14:50.214" v="110" actId="478"/>
        <pc:sldMkLst>
          <pc:docMk/>
          <pc:sldMk cId="3281704519" sldId="378"/>
        </pc:sldMkLst>
        <pc:spChg chg="del">
          <ac:chgData name="Shuwei Yan" userId="74f9842b0034deb7" providerId="LiveId" clId="{0AFE5C11-97E8-4BBC-A02E-093D6A905F08}" dt="2024-04-01T08:14:46.104" v="107" actId="478"/>
          <ac:spMkLst>
            <pc:docMk/>
            <pc:sldMk cId="3281704519" sldId="378"/>
            <ac:spMk id="33" creationId="{E4405AC9-96B2-57AE-A910-BB8C7FB59460}"/>
          </ac:spMkLst>
        </pc:spChg>
        <pc:spChg chg="del mod">
          <ac:chgData name="Shuwei Yan" userId="74f9842b0034deb7" providerId="LiveId" clId="{0AFE5C11-97E8-4BBC-A02E-093D6A905F08}" dt="2024-04-01T08:14:49.137" v="109" actId="478"/>
          <ac:spMkLst>
            <pc:docMk/>
            <pc:sldMk cId="3281704519" sldId="378"/>
            <ac:spMk id="34" creationId="{9A92CE4D-E215-0650-AACE-B7C680EEB610}"/>
          </ac:spMkLst>
        </pc:spChg>
        <pc:spChg chg="del">
          <ac:chgData name="Shuwei Yan" userId="74f9842b0034deb7" providerId="LiveId" clId="{0AFE5C11-97E8-4BBC-A02E-093D6A905F08}" dt="2024-04-01T08:14:50.214" v="110" actId="478"/>
          <ac:spMkLst>
            <pc:docMk/>
            <pc:sldMk cId="3281704519" sldId="378"/>
            <ac:spMk id="35" creationId="{81202DAC-142B-5D7A-DF4E-1073A9BE27E3}"/>
          </ac:spMkLst>
        </pc:spChg>
      </pc:sldChg>
      <pc:sldChg chg="modTransition">
        <pc:chgData name="Shuwei Yan" userId="74f9842b0034deb7" providerId="LiveId" clId="{0AFE5C11-97E8-4BBC-A02E-093D6A905F08}" dt="2024-04-01T08:09:49.574" v="94"/>
        <pc:sldMkLst>
          <pc:docMk/>
          <pc:sldMk cId="2042842231" sldId="379"/>
        </pc:sldMkLst>
      </pc:sldChg>
      <pc:sldChg chg="modTransition">
        <pc:chgData name="Shuwei Yan" userId="74f9842b0034deb7" providerId="LiveId" clId="{0AFE5C11-97E8-4BBC-A02E-093D6A905F08}" dt="2024-04-01T08:09:49.574" v="94"/>
        <pc:sldMkLst>
          <pc:docMk/>
          <pc:sldMk cId="4158462635" sldId="1939"/>
        </pc:sldMkLst>
      </pc:sldChg>
      <pc:sldChg chg="modTransition modAnim">
        <pc:chgData name="Shuwei Yan" userId="74f9842b0034deb7" providerId="LiveId" clId="{0AFE5C11-97E8-4BBC-A02E-093D6A905F08}" dt="2024-04-01T08:10:17.448" v="98"/>
        <pc:sldMkLst>
          <pc:docMk/>
          <pc:sldMk cId="4124367937" sldId="2047"/>
        </pc:sldMkLst>
      </pc:sldChg>
      <pc:sldChg chg="modTransition modAnim">
        <pc:chgData name="Shuwei Yan" userId="74f9842b0034deb7" providerId="LiveId" clId="{0AFE5C11-97E8-4BBC-A02E-093D6A905F08}" dt="2024-04-01T08:10:20.089" v="99"/>
        <pc:sldMkLst>
          <pc:docMk/>
          <pc:sldMk cId="744460002" sldId="2049"/>
        </pc:sldMkLst>
      </pc:sldChg>
      <pc:sldChg chg="modTransition">
        <pc:chgData name="Shuwei Yan" userId="74f9842b0034deb7" providerId="LiveId" clId="{0AFE5C11-97E8-4BBC-A02E-093D6A905F08}" dt="2024-04-01T08:09:49.574" v="94"/>
        <pc:sldMkLst>
          <pc:docMk/>
          <pc:sldMk cId="4161855131" sldId="2080"/>
        </pc:sldMkLst>
      </pc:sldChg>
      <pc:sldChg chg="ord modTransition modAnim">
        <pc:chgData name="Shuwei Yan" userId="74f9842b0034deb7" providerId="LiveId" clId="{0AFE5C11-97E8-4BBC-A02E-093D6A905F08}" dt="2024-04-01T11:53:14.806" v="390"/>
        <pc:sldMkLst>
          <pc:docMk/>
          <pc:sldMk cId="2703364539" sldId="2083"/>
        </pc:sldMkLst>
      </pc:sldChg>
      <pc:sldChg chg="modTransition">
        <pc:chgData name="Shuwei Yan" userId="74f9842b0034deb7" providerId="LiveId" clId="{0AFE5C11-97E8-4BBC-A02E-093D6A905F08}" dt="2024-04-01T08:09:49.574" v="94"/>
        <pc:sldMkLst>
          <pc:docMk/>
          <pc:sldMk cId="385656835" sldId="2085"/>
        </pc:sldMkLst>
      </pc:sldChg>
      <pc:sldChg chg="modTransition">
        <pc:chgData name="Shuwei Yan" userId="74f9842b0034deb7" providerId="LiveId" clId="{0AFE5C11-97E8-4BBC-A02E-093D6A905F08}" dt="2024-04-01T08:09:49.574" v="94"/>
        <pc:sldMkLst>
          <pc:docMk/>
          <pc:sldMk cId="2565822833" sldId="2090"/>
        </pc:sldMkLst>
      </pc:sldChg>
      <pc:sldChg chg="modSp add del modAnim">
        <pc:chgData name="Shuwei Yan" userId="74f9842b0034deb7" providerId="LiveId" clId="{0AFE5C11-97E8-4BBC-A02E-093D6A905F08}" dt="2024-04-01T11:41:22.567" v="380" actId="47"/>
        <pc:sldMkLst>
          <pc:docMk/>
          <pc:sldMk cId="1498804870" sldId="2109"/>
        </pc:sldMkLst>
        <pc:spChg chg="mod">
          <ac:chgData name="Shuwei Yan" userId="74f9842b0034deb7" providerId="LiveId" clId="{0AFE5C11-97E8-4BBC-A02E-093D6A905F08}" dt="2024-04-01T09:10:59.309" v="224" actId="20577"/>
          <ac:spMkLst>
            <pc:docMk/>
            <pc:sldMk cId="1498804870" sldId="2109"/>
            <ac:spMk id="2" creationId="{00000000-0000-0000-0000-000000000000}"/>
          </ac:spMkLst>
        </pc:spChg>
      </pc:sldChg>
      <pc:sldChg chg="modSp add del mod modTransition modAnim">
        <pc:chgData name="Shuwei Yan" userId="74f9842b0034deb7" providerId="LiveId" clId="{0AFE5C11-97E8-4BBC-A02E-093D6A905F08}" dt="2024-04-01T11:41:23.512" v="381" actId="47"/>
        <pc:sldMkLst>
          <pc:docMk/>
          <pc:sldMk cId="2809516888" sldId="2112"/>
        </pc:sldMkLst>
        <pc:spChg chg="mod">
          <ac:chgData name="Shuwei Yan" userId="74f9842b0034deb7" providerId="LiveId" clId="{0AFE5C11-97E8-4BBC-A02E-093D6A905F08}" dt="2024-04-01T09:11:27.437" v="233" actId="20577"/>
          <ac:spMkLst>
            <pc:docMk/>
            <pc:sldMk cId="2809516888" sldId="2112"/>
            <ac:spMk id="2" creationId="{1C26D04B-91E6-4E6B-AAA9-B3A8D551E599}"/>
          </ac:spMkLst>
        </pc:spChg>
        <pc:spChg chg="mod">
          <ac:chgData name="Shuwei Yan" userId="74f9842b0034deb7" providerId="LiveId" clId="{0AFE5C11-97E8-4BBC-A02E-093D6A905F08}" dt="2024-04-01T09:11:52.859" v="247" actId="20577"/>
          <ac:spMkLst>
            <pc:docMk/>
            <pc:sldMk cId="2809516888" sldId="2112"/>
            <ac:spMk id="8" creationId="{683DEB57-6187-40EC-9295-CA975589F755}"/>
          </ac:spMkLst>
        </pc:spChg>
        <pc:spChg chg="mod">
          <ac:chgData name="Shuwei Yan" userId="74f9842b0034deb7" providerId="LiveId" clId="{0AFE5C11-97E8-4BBC-A02E-093D6A905F08}" dt="2024-04-01T09:11:33.229" v="235" actId="1076"/>
          <ac:spMkLst>
            <pc:docMk/>
            <pc:sldMk cId="2809516888" sldId="2112"/>
            <ac:spMk id="12" creationId="{200C8712-E583-4B72-BE04-F61D3F5DE433}"/>
          </ac:spMkLst>
        </pc:spChg>
      </pc:sldChg>
      <pc:sldChg chg="delSp mod modTransition modAnim">
        <pc:chgData name="Shuwei Yan" userId="74f9842b0034deb7" providerId="LiveId" clId="{0AFE5C11-97E8-4BBC-A02E-093D6A905F08}" dt="2024-04-01T08:11:38.605" v="106" actId="478"/>
        <pc:sldMkLst>
          <pc:docMk/>
          <pc:sldMk cId="1959695600" sldId="2118"/>
        </pc:sldMkLst>
        <pc:spChg chg="del">
          <ac:chgData name="Shuwei Yan" userId="74f9842b0034deb7" providerId="LiveId" clId="{0AFE5C11-97E8-4BBC-A02E-093D6A905F08}" dt="2024-04-01T08:11:35.500" v="103" actId="478"/>
          <ac:spMkLst>
            <pc:docMk/>
            <pc:sldMk cId="1959695600" sldId="2118"/>
            <ac:spMk id="9" creationId="{C8C770A7-E352-44FD-B252-E2BC9D74CA79}"/>
          </ac:spMkLst>
        </pc:spChg>
        <pc:grpChg chg="del">
          <ac:chgData name="Shuwei Yan" userId="74f9842b0034deb7" providerId="LiveId" clId="{0AFE5C11-97E8-4BBC-A02E-093D6A905F08}" dt="2024-04-01T08:11:36.665" v="104" actId="478"/>
          <ac:grpSpMkLst>
            <pc:docMk/>
            <pc:sldMk cId="1959695600" sldId="2118"/>
            <ac:grpSpMk id="12" creationId="{D0DEF715-855F-464A-BA5A-00311305BED0}"/>
          </ac:grpSpMkLst>
        </pc:grpChg>
        <pc:grpChg chg="del">
          <ac:chgData name="Shuwei Yan" userId="74f9842b0034deb7" providerId="LiveId" clId="{0AFE5C11-97E8-4BBC-A02E-093D6A905F08}" dt="2024-04-01T08:11:37.915" v="105" actId="478"/>
          <ac:grpSpMkLst>
            <pc:docMk/>
            <pc:sldMk cId="1959695600" sldId="2118"/>
            <ac:grpSpMk id="13" creationId="{5D2236DF-96CC-419C-ABFB-99C0D2A1143A}"/>
          </ac:grpSpMkLst>
        </pc:grpChg>
        <pc:grpChg chg="del">
          <ac:chgData name="Shuwei Yan" userId="74f9842b0034deb7" providerId="LiveId" clId="{0AFE5C11-97E8-4BBC-A02E-093D6A905F08}" dt="2024-04-01T08:11:38.605" v="106" actId="478"/>
          <ac:grpSpMkLst>
            <pc:docMk/>
            <pc:sldMk cId="1959695600" sldId="2118"/>
            <ac:grpSpMk id="16" creationId="{C4918471-449C-4D6E-BE96-A57A11FDF613}"/>
          </ac:grpSpMkLst>
        </pc:grpChg>
      </pc:sldChg>
      <pc:sldChg chg="addSp delSp modSp del mod modTransition">
        <pc:chgData name="Shuwei Yan" userId="74f9842b0034deb7" providerId="LiveId" clId="{0AFE5C11-97E8-4BBC-A02E-093D6A905F08}" dt="2024-04-01T08:19:51.087" v="115" actId="47"/>
        <pc:sldMkLst>
          <pc:docMk/>
          <pc:sldMk cId="2049868513" sldId="2119"/>
        </pc:sldMkLst>
        <pc:spChg chg="del">
          <ac:chgData name="Shuwei Yan" userId="74f9842b0034deb7" providerId="LiveId" clId="{0AFE5C11-97E8-4BBC-A02E-093D6A905F08}" dt="2024-04-01T08:18:42.512" v="112" actId="478"/>
          <ac:spMkLst>
            <pc:docMk/>
            <pc:sldMk cId="2049868513" sldId="2119"/>
            <ac:spMk id="3" creationId="{6E160E13-4553-A67E-6129-7B0CEAF0D648}"/>
          </ac:spMkLst>
        </pc:spChg>
        <pc:spChg chg="add mod">
          <ac:chgData name="Shuwei Yan" userId="74f9842b0034deb7" providerId="LiveId" clId="{0AFE5C11-97E8-4BBC-A02E-093D6A905F08}" dt="2024-04-01T08:18:42.512" v="112" actId="478"/>
          <ac:spMkLst>
            <pc:docMk/>
            <pc:sldMk cId="2049868513" sldId="2119"/>
            <ac:spMk id="6" creationId="{99B82C24-73C4-1904-09E4-24D757928A4F}"/>
          </ac:spMkLst>
        </pc:spChg>
        <pc:picChg chg="del">
          <ac:chgData name="Shuwei Yan" userId="74f9842b0034deb7" providerId="LiveId" clId="{0AFE5C11-97E8-4BBC-A02E-093D6A905F08}" dt="2024-04-01T08:18:40.602" v="111" actId="478"/>
          <ac:picMkLst>
            <pc:docMk/>
            <pc:sldMk cId="2049868513" sldId="2119"/>
            <ac:picMk id="5" creationId="{5E09EB5A-0D0A-85BE-9BA2-0E70B8DF5BA3}"/>
          </ac:picMkLst>
        </pc:picChg>
      </pc:sldChg>
      <pc:sldChg chg="del modTransition">
        <pc:chgData name="Shuwei Yan" userId="74f9842b0034deb7" providerId="LiveId" clId="{0AFE5C11-97E8-4BBC-A02E-093D6A905F08}" dt="2024-04-01T08:18:47.478" v="113" actId="47"/>
        <pc:sldMkLst>
          <pc:docMk/>
          <pc:sldMk cId="596170831" sldId="2120"/>
        </pc:sldMkLst>
      </pc:sldChg>
      <pc:sldChg chg="ord modTransition modAnim">
        <pc:chgData name="Shuwei Yan" userId="74f9842b0034deb7" providerId="LiveId" clId="{0AFE5C11-97E8-4BBC-A02E-093D6A905F08}" dt="2024-04-01T12:00:58.098" v="394"/>
        <pc:sldMkLst>
          <pc:docMk/>
          <pc:sldMk cId="3469770296" sldId="2121"/>
        </pc:sldMkLst>
      </pc:sldChg>
      <pc:sldChg chg="modTransition">
        <pc:chgData name="Shuwei Yan" userId="74f9842b0034deb7" providerId="LiveId" clId="{0AFE5C11-97E8-4BBC-A02E-093D6A905F08}" dt="2024-04-01T08:09:49.574" v="94"/>
        <pc:sldMkLst>
          <pc:docMk/>
          <pc:sldMk cId="1583380183" sldId="2122"/>
        </pc:sldMkLst>
      </pc:sldChg>
      <pc:sldChg chg="ord modTransition">
        <pc:chgData name="Shuwei Yan" userId="74f9842b0034deb7" providerId="LiveId" clId="{0AFE5C11-97E8-4BBC-A02E-093D6A905F08}" dt="2024-04-01T11:55:40.781" v="392"/>
        <pc:sldMkLst>
          <pc:docMk/>
          <pc:sldMk cId="2757631792" sldId="2123"/>
        </pc:sldMkLst>
      </pc:sldChg>
      <pc:sldChg chg="addSp delSp modSp mod modTransition">
        <pc:chgData name="Shuwei Yan" userId="74f9842b0034deb7" providerId="LiveId" clId="{0AFE5C11-97E8-4BBC-A02E-093D6A905F08}" dt="2024-04-01T08:09:49.574" v="94"/>
        <pc:sldMkLst>
          <pc:docMk/>
          <pc:sldMk cId="1630316692" sldId="2124"/>
        </pc:sldMkLst>
        <pc:spChg chg="mod">
          <ac:chgData name="Shuwei Yan" userId="74f9842b0034deb7" providerId="LiveId" clId="{0AFE5C11-97E8-4BBC-A02E-093D6A905F08}" dt="2024-04-01T08:08:00.977" v="76" actId="1076"/>
          <ac:spMkLst>
            <pc:docMk/>
            <pc:sldMk cId="1630316692" sldId="2124"/>
            <ac:spMk id="7" creationId="{A4592AD7-9B1C-FD3E-31D1-0BA766F34E56}"/>
          </ac:spMkLst>
        </pc:spChg>
        <pc:picChg chg="add mod">
          <ac:chgData name="Shuwei Yan" userId="74f9842b0034deb7" providerId="LiveId" clId="{0AFE5C11-97E8-4BBC-A02E-093D6A905F08}" dt="2024-04-01T08:07:58.176" v="75" actId="1076"/>
          <ac:picMkLst>
            <pc:docMk/>
            <pc:sldMk cId="1630316692" sldId="2124"/>
            <ac:picMk id="4" creationId="{8521EC40-645A-2B1C-A156-3CAFFC8D720C}"/>
          </ac:picMkLst>
        </pc:picChg>
        <pc:picChg chg="add mod">
          <ac:chgData name="Shuwei Yan" userId="74f9842b0034deb7" providerId="LiveId" clId="{0AFE5C11-97E8-4BBC-A02E-093D6A905F08}" dt="2024-04-01T08:08:09.329" v="80" actId="1076"/>
          <ac:picMkLst>
            <pc:docMk/>
            <pc:sldMk cId="1630316692" sldId="2124"/>
            <ac:picMk id="6" creationId="{28CE8F11-6ED9-3B0F-6B10-40B4E2107BC9}"/>
          </ac:picMkLst>
        </pc:picChg>
        <pc:picChg chg="add mod">
          <ac:chgData name="Shuwei Yan" userId="74f9842b0034deb7" providerId="LiveId" clId="{0AFE5C11-97E8-4BBC-A02E-093D6A905F08}" dt="2024-04-01T08:09:19.745" v="93" actId="1076"/>
          <ac:picMkLst>
            <pc:docMk/>
            <pc:sldMk cId="1630316692" sldId="2124"/>
            <ac:picMk id="9" creationId="{ECAD5AD4-6BDC-6678-F92F-AA6263CF5040}"/>
          </ac:picMkLst>
        </pc:picChg>
        <pc:picChg chg="del">
          <ac:chgData name="Shuwei Yan" userId="74f9842b0034deb7" providerId="LiveId" clId="{0AFE5C11-97E8-4BBC-A02E-093D6A905F08}" dt="2024-04-01T08:08:02.165" v="77" actId="478"/>
          <ac:picMkLst>
            <pc:docMk/>
            <pc:sldMk cId="1630316692" sldId="2124"/>
            <ac:picMk id="11" creationId="{ED78908C-0F98-B8A5-DB2D-B29522E0CE29}"/>
          </ac:picMkLst>
        </pc:picChg>
        <pc:picChg chg="add mod">
          <ac:chgData name="Shuwei Yan" userId="74f9842b0034deb7" providerId="LiveId" clId="{0AFE5C11-97E8-4BBC-A02E-093D6A905F08}" dt="2024-04-01T08:08:40.394" v="88" actId="1076"/>
          <ac:picMkLst>
            <pc:docMk/>
            <pc:sldMk cId="1630316692" sldId="2124"/>
            <ac:picMk id="12" creationId="{BA5D2D2E-ED47-C115-AB80-29D5321E6D3A}"/>
          </ac:picMkLst>
        </pc:picChg>
        <pc:picChg chg="del">
          <ac:chgData name="Shuwei Yan" userId="74f9842b0034deb7" providerId="LiveId" clId="{0AFE5C11-97E8-4BBC-A02E-093D6A905F08}" dt="2024-04-01T08:08:20.320" v="81" actId="478"/>
          <ac:picMkLst>
            <pc:docMk/>
            <pc:sldMk cId="1630316692" sldId="2124"/>
            <ac:picMk id="13" creationId="{CA36F2AB-CDB3-E2F8-0921-163827C7113A}"/>
          </ac:picMkLst>
        </pc:picChg>
        <pc:picChg chg="del">
          <ac:chgData name="Shuwei Yan" userId="74f9842b0034deb7" providerId="LiveId" clId="{0AFE5C11-97E8-4BBC-A02E-093D6A905F08}" dt="2024-04-01T08:08:34.322" v="85" actId="478"/>
          <ac:picMkLst>
            <pc:docMk/>
            <pc:sldMk cId="1630316692" sldId="2124"/>
            <ac:picMk id="16" creationId="{6CDC0DB2-D411-9A27-E45E-799022F3BC3D}"/>
          </ac:picMkLst>
        </pc:picChg>
        <pc:picChg chg="add mod">
          <ac:chgData name="Shuwei Yan" userId="74f9842b0034deb7" providerId="LiveId" clId="{0AFE5C11-97E8-4BBC-A02E-093D6A905F08}" dt="2024-04-01T08:09:15.211" v="92" actId="14100"/>
          <ac:picMkLst>
            <pc:docMk/>
            <pc:sldMk cId="1630316692" sldId="2124"/>
            <ac:picMk id="17" creationId="{76C78D3A-17C3-5190-62C6-33CC349CD469}"/>
          </ac:picMkLst>
        </pc:picChg>
        <pc:picChg chg="del">
          <ac:chgData name="Shuwei Yan" userId="74f9842b0034deb7" providerId="LiveId" clId="{0AFE5C11-97E8-4BBC-A02E-093D6A905F08}" dt="2024-04-01T08:09:10.199" v="89" actId="478"/>
          <ac:picMkLst>
            <pc:docMk/>
            <pc:sldMk cId="1630316692" sldId="2124"/>
            <ac:picMk id="18" creationId="{BE705466-5C89-90E9-C938-873464A8CE4C}"/>
          </ac:picMkLst>
        </pc:picChg>
        <pc:picChg chg="mod">
          <ac:chgData name="Shuwei Yan" userId="74f9842b0034deb7" providerId="LiveId" clId="{0AFE5C11-97E8-4BBC-A02E-093D6A905F08}" dt="2024-04-01T08:07:52.883" v="73" actId="14100"/>
          <ac:picMkLst>
            <pc:docMk/>
            <pc:sldMk cId="1630316692" sldId="2124"/>
            <ac:picMk id="20" creationId="{B3AA2288-8910-412F-8414-57D9883D5B22}"/>
          </ac:picMkLst>
        </pc:picChg>
        <pc:picChg chg="del">
          <ac:chgData name="Shuwei Yan" userId="74f9842b0034deb7" providerId="LiveId" clId="{0AFE5C11-97E8-4BBC-A02E-093D6A905F08}" dt="2024-04-01T08:07:23.633" v="68" actId="478"/>
          <ac:picMkLst>
            <pc:docMk/>
            <pc:sldMk cId="1630316692" sldId="2124"/>
            <ac:picMk id="22" creationId="{EA6C311D-324E-98F4-3437-09ABAE220601}"/>
          </ac:picMkLst>
        </pc:picChg>
      </pc:sldChg>
      <pc:sldChg chg="addSp delSp modSp add mod">
        <pc:chgData name="Shuwei Yan" userId="74f9842b0034deb7" providerId="LiveId" clId="{0AFE5C11-97E8-4BBC-A02E-093D6A905F08}" dt="2024-04-01T11:41:11.373" v="379"/>
        <pc:sldMkLst>
          <pc:docMk/>
          <pc:sldMk cId="2420990976" sldId="2125"/>
        </pc:sldMkLst>
        <pc:spChg chg="mod">
          <ac:chgData name="Shuwei Yan" userId="74f9842b0034deb7" providerId="LiveId" clId="{0AFE5C11-97E8-4BBC-A02E-093D6A905F08}" dt="2024-04-01T09:10:39.226" v="217" actId="20577"/>
          <ac:spMkLst>
            <pc:docMk/>
            <pc:sldMk cId="2420990976" sldId="2125"/>
            <ac:spMk id="2" creationId="{00000000-0000-0000-0000-000000000000}"/>
          </ac:spMkLst>
        </pc:spChg>
        <pc:spChg chg="add mod">
          <ac:chgData name="Shuwei Yan" userId="74f9842b0034deb7" providerId="LiveId" clId="{0AFE5C11-97E8-4BBC-A02E-093D6A905F08}" dt="2024-04-01T11:41:11.373" v="379"/>
          <ac:spMkLst>
            <pc:docMk/>
            <pc:sldMk cId="2420990976" sldId="2125"/>
            <ac:spMk id="5" creationId="{E1C1B1E9-A0AF-EC86-C9DF-760D89BE7412}"/>
          </ac:spMkLst>
        </pc:spChg>
        <pc:spChg chg="del">
          <ac:chgData name="Shuwei Yan" userId="74f9842b0034deb7" providerId="LiveId" clId="{0AFE5C11-97E8-4BBC-A02E-093D6A905F08}" dt="2024-04-01T09:10:43.132" v="218" actId="478"/>
          <ac:spMkLst>
            <pc:docMk/>
            <pc:sldMk cId="2420990976" sldId="2125"/>
            <ac:spMk id="8" creationId="{00000000-0000-0000-0000-000000000000}"/>
          </ac:spMkLst>
        </pc:spChg>
        <pc:spChg chg="del">
          <ac:chgData name="Shuwei Yan" userId="74f9842b0034deb7" providerId="LiveId" clId="{0AFE5C11-97E8-4BBC-A02E-093D6A905F08}" dt="2024-04-01T09:10:43.132" v="218" actId="478"/>
          <ac:spMkLst>
            <pc:docMk/>
            <pc:sldMk cId="2420990976" sldId="2125"/>
            <ac:spMk id="9" creationId="{00000000-0000-0000-0000-000000000000}"/>
          </ac:spMkLst>
        </pc:spChg>
        <pc:spChg chg="del">
          <ac:chgData name="Shuwei Yan" userId="74f9842b0034deb7" providerId="LiveId" clId="{0AFE5C11-97E8-4BBC-A02E-093D6A905F08}" dt="2024-04-01T09:10:43.132" v="218" actId="478"/>
          <ac:spMkLst>
            <pc:docMk/>
            <pc:sldMk cId="2420990976" sldId="2125"/>
            <ac:spMk id="10" creationId="{00000000-0000-0000-0000-000000000000}"/>
          </ac:spMkLst>
        </pc:spChg>
        <pc:spChg chg="del">
          <ac:chgData name="Shuwei Yan" userId="74f9842b0034deb7" providerId="LiveId" clId="{0AFE5C11-97E8-4BBC-A02E-093D6A905F08}" dt="2024-04-01T09:10:43.132" v="218" actId="478"/>
          <ac:spMkLst>
            <pc:docMk/>
            <pc:sldMk cId="2420990976" sldId="2125"/>
            <ac:spMk id="11" creationId="{00000000-0000-0000-0000-000000000000}"/>
          </ac:spMkLst>
        </pc:spChg>
        <pc:spChg chg="del">
          <ac:chgData name="Shuwei Yan" userId="74f9842b0034deb7" providerId="LiveId" clId="{0AFE5C11-97E8-4BBC-A02E-093D6A905F08}" dt="2024-04-01T09:10:43.132" v="218" actId="478"/>
          <ac:spMkLst>
            <pc:docMk/>
            <pc:sldMk cId="2420990976" sldId="2125"/>
            <ac:spMk id="12" creationId="{00000000-0000-0000-0000-000000000000}"/>
          </ac:spMkLst>
        </pc:spChg>
        <pc:spChg chg="del">
          <ac:chgData name="Shuwei Yan" userId="74f9842b0034deb7" providerId="LiveId" clId="{0AFE5C11-97E8-4BBC-A02E-093D6A905F08}" dt="2024-04-01T09:10:43.132" v="218" actId="478"/>
          <ac:spMkLst>
            <pc:docMk/>
            <pc:sldMk cId="2420990976" sldId="2125"/>
            <ac:spMk id="13" creationId="{00000000-0000-0000-0000-000000000000}"/>
          </ac:spMkLst>
        </pc:spChg>
        <pc:spChg chg="del">
          <ac:chgData name="Shuwei Yan" userId="74f9842b0034deb7" providerId="LiveId" clId="{0AFE5C11-97E8-4BBC-A02E-093D6A905F08}" dt="2024-04-01T09:10:43.132" v="218" actId="478"/>
          <ac:spMkLst>
            <pc:docMk/>
            <pc:sldMk cId="2420990976" sldId="2125"/>
            <ac:spMk id="15" creationId="{00000000-0000-0000-0000-000000000000}"/>
          </ac:spMkLst>
        </pc:spChg>
        <pc:spChg chg="del">
          <ac:chgData name="Shuwei Yan" userId="74f9842b0034deb7" providerId="LiveId" clId="{0AFE5C11-97E8-4BBC-A02E-093D6A905F08}" dt="2024-04-01T09:10:43.132" v="218" actId="478"/>
          <ac:spMkLst>
            <pc:docMk/>
            <pc:sldMk cId="2420990976" sldId="2125"/>
            <ac:spMk id="21" creationId="{00000000-0000-0000-0000-000000000000}"/>
          </ac:spMkLst>
        </pc:spChg>
        <pc:spChg chg="del">
          <ac:chgData name="Shuwei Yan" userId="74f9842b0034deb7" providerId="LiveId" clId="{0AFE5C11-97E8-4BBC-A02E-093D6A905F08}" dt="2024-04-01T09:10:43.132" v="218" actId="478"/>
          <ac:spMkLst>
            <pc:docMk/>
            <pc:sldMk cId="2420990976" sldId="2125"/>
            <ac:spMk id="22" creationId="{00000000-0000-0000-0000-000000000000}"/>
          </ac:spMkLst>
        </pc:spChg>
        <pc:spChg chg="del">
          <ac:chgData name="Shuwei Yan" userId="74f9842b0034deb7" providerId="LiveId" clId="{0AFE5C11-97E8-4BBC-A02E-093D6A905F08}" dt="2024-04-01T09:10:43.132" v="218" actId="478"/>
          <ac:spMkLst>
            <pc:docMk/>
            <pc:sldMk cId="2420990976" sldId="2125"/>
            <ac:spMk id="23" creationId="{00000000-0000-0000-0000-000000000000}"/>
          </ac:spMkLst>
        </pc:spChg>
        <pc:spChg chg="del">
          <ac:chgData name="Shuwei Yan" userId="74f9842b0034deb7" providerId="LiveId" clId="{0AFE5C11-97E8-4BBC-A02E-093D6A905F08}" dt="2024-04-01T09:10:43.132" v="218" actId="478"/>
          <ac:spMkLst>
            <pc:docMk/>
            <pc:sldMk cId="2420990976" sldId="2125"/>
            <ac:spMk id="24" creationId="{00000000-0000-0000-0000-000000000000}"/>
          </ac:spMkLst>
        </pc:spChg>
        <pc:spChg chg="del">
          <ac:chgData name="Shuwei Yan" userId="74f9842b0034deb7" providerId="LiveId" clId="{0AFE5C11-97E8-4BBC-A02E-093D6A905F08}" dt="2024-04-01T09:10:43.132" v="218" actId="478"/>
          <ac:spMkLst>
            <pc:docMk/>
            <pc:sldMk cId="2420990976" sldId="2125"/>
            <ac:spMk id="25" creationId="{00000000-0000-0000-0000-000000000000}"/>
          </ac:spMkLst>
        </pc:spChg>
        <pc:spChg chg="del">
          <ac:chgData name="Shuwei Yan" userId="74f9842b0034deb7" providerId="LiveId" clId="{0AFE5C11-97E8-4BBC-A02E-093D6A905F08}" dt="2024-04-01T09:10:43.132" v="218" actId="478"/>
          <ac:spMkLst>
            <pc:docMk/>
            <pc:sldMk cId="2420990976" sldId="2125"/>
            <ac:spMk id="29" creationId="{999C9CAD-19F3-4BFB-9A00-46222DFC5382}"/>
          </ac:spMkLst>
        </pc:spChg>
        <pc:spChg chg="del">
          <ac:chgData name="Shuwei Yan" userId="74f9842b0034deb7" providerId="LiveId" clId="{0AFE5C11-97E8-4BBC-A02E-093D6A905F08}" dt="2024-04-01T09:10:43.132" v="218" actId="478"/>
          <ac:spMkLst>
            <pc:docMk/>
            <pc:sldMk cId="2420990976" sldId="2125"/>
            <ac:spMk id="31" creationId="{CADBEC88-8B36-4499-BEC7-A923205BDD5E}"/>
          </ac:spMkLst>
        </pc:spChg>
        <pc:picChg chg="del">
          <ac:chgData name="Shuwei Yan" userId="74f9842b0034deb7" providerId="LiveId" clId="{0AFE5C11-97E8-4BBC-A02E-093D6A905F08}" dt="2024-04-01T09:10:43.132" v="218" actId="478"/>
          <ac:picMkLst>
            <pc:docMk/>
            <pc:sldMk cId="2420990976" sldId="2125"/>
            <ac:picMk id="4" creationId="{00000000-0000-0000-0000-000000000000}"/>
          </ac:picMkLst>
        </pc:picChg>
        <pc:picChg chg="del">
          <ac:chgData name="Shuwei Yan" userId="74f9842b0034deb7" providerId="LiveId" clId="{0AFE5C11-97E8-4BBC-A02E-093D6A905F08}" dt="2024-04-01T09:10:43.132" v="218" actId="478"/>
          <ac:picMkLst>
            <pc:docMk/>
            <pc:sldMk cId="2420990976" sldId="2125"/>
            <ac:picMk id="6" creationId="{00000000-0000-0000-0000-000000000000}"/>
          </ac:picMkLst>
        </pc:picChg>
        <pc:picChg chg="del">
          <ac:chgData name="Shuwei Yan" userId="74f9842b0034deb7" providerId="LiveId" clId="{0AFE5C11-97E8-4BBC-A02E-093D6A905F08}" dt="2024-04-01T09:10:43.132" v="218" actId="478"/>
          <ac:picMkLst>
            <pc:docMk/>
            <pc:sldMk cId="2420990976" sldId="2125"/>
            <ac:picMk id="7" creationId="{00000000-0000-0000-0000-000000000000}"/>
          </ac:picMkLst>
        </pc:picChg>
        <pc:cxnChg chg="del">
          <ac:chgData name="Shuwei Yan" userId="74f9842b0034deb7" providerId="LiveId" clId="{0AFE5C11-97E8-4BBC-A02E-093D6A905F08}" dt="2024-04-01T09:10:43.132" v="218" actId="478"/>
          <ac:cxnSpMkLst>
            <pc:docMk/>
            <pc:sldMk cId="2420990976" sldId="2125"/>
            <ac:cxnSpMk id="17" creationId="{00000000-0000-0000-0000-000000000000}"/>
          </ac:cxnSpMkLst>
        </pc:cxnChg>
        <pc:cxnChg chg="del">
          <ac:chgData name="Shuwei Yan" userId="74f9842b0034deb7" providerId="LiveId" clId="{0AFE5C11-97E8-4BBC-A02E-093D6A905F08}" dt="2024-04-01T09:10:43.132" v="218" actId="478"/>
          <ac:cxnSpMkLst>
            <pc:docMk/>
            <pc:sldMk cId="2420990976" sldId="2125"/>
            <ac:cxnSpMk id="19" creationId="{00000000-0000-0000-0000-000000000000}"/>
          </ac:cxnSpMkLst>
        </pc:cxnChg>
        <pc:cxnChg chg="del">
          <ac:chgData name="Shuwei Yan" userId="74f9842b0034deb7" providerId="LiveId" clId="{0AFE5C11-97E8-4BBC-A02E-093D6A905F08}" dt="2024-04-01T09:10:43.132" v="218" actId="478"/>
          <ac:cxnSpMkLst>
            <pc:docMk/>
            <pc:sldMk cId="2420990976" sldId="2125"/>
            <ac:cxnSpMk id="20" creationId="{00000000-0000-0000-0000-000000000000}"/>
          </ac:cxnSpMkLst>
        </pc:cxnChg>
        <pc:cxnChg chg="del">
          <ac:chgData name="Shuwei Yan" userId="74f9842b0034deb7" providerId="LiveId" clId="{0AFE5C11-97E8-4BBC-A02E-093D6A905F08}" dt="2024-04-01T09:10:43.132" v="218" actId="478"/>
          <ac:cxnSpMkLst>
            <pc:docMk/>
            <pc:sldMk cId="2420990976" sldId="2125"/>
            <ac:cxnSpMk id="26" creationId="{08E75E35-8FD3-4D9A-88C1-32C299E42828}"/>
          </ac:cxnSpMkLst>
        </pc:cxnChg>
        <pc:cxnChg chg="del">
          <ac:chgData name="Shuwei Yan" userId="74f9842b0034deb7" providerId="LiveId" clId="{0AFE5C11-97E8-4BBC-A02E-093D6A905F08}" dt="2024-04-01T09:10:43.132" v="218" actId="478"/>
          <ac:cxnSpMkLst>
            <pc:docMk/>
            <pc:sldMk cId="2420990976" sldId="2125"/>
            <ac:cxnSpMk id="27" creationId="{00000000-0000-0000-0000-000000000000}"/>
          </ac:cxnSpMkLst>
        </pc:cxnChg>
        <pc:cxnChg chg="del">
          <ac:chgData name="Shuwei Yan" userId="74f9842b0034deb7" providerId="LiveId" clId="{0AFE5C11-97E8-4BBC-A02E-093D6A905F08}" dt="2024-04-01T09:10:43.132" v="218" actId="478"/>
          <ac:cxnSpMkLst>
            <pc:docMk/>
            <pc:sldMk cId="2420990976" sldId="2125"/>
            <ac:cxnSpMk id="28" creationId="{00000000-0000-0000-0000-000000000000}"/>
          </ac:cxnSpMkLst>
        </pc:cxnChg>
        <pc:cxnChg chg="del">
          <ac:chgData name="Shuwei Yan" userId="74f9842b0034deb7" providerId="LiveId" clId="{0AFE5C11-97E8-4BBC-A02E-093D6A905F08}" dt="2024-04-01T09:10:43.132" v="218" actId="478"/>
          <ac:cxnSpMkLst>
            <pc:docMk/>
            <pc:sldMk cId="2420990976" sldId="2125"/>
            <ac:cxnSpMk id="30" creationId="{CCC5AABD-B543-423C-A808-7FBBC6B33095}"/>
          </ac:cxnSpMkLst>
        </pc:cxnChg>
      </pc:sldChg>
    </pc:docChg>
  </pc:docChgLst>
  <pc:docChgLst>
    <pc:chgData name="Shuwei Yan" userId="74f9842b0034deb7" providerId="LiveId" clId="{89F7F7B1-437A-4C59-968D-8CDF3684EFF4}"/>
    <pc:docChg chg="undo redo custSel addSld delSld modSld sldOrd addMainMaster delMainMaster modMainMaster">
      <pc:chgData name="Shuwei Yan" userId="74f9842b0034deb7" providerId="LiveId" clId="{89F7F7B1-437A-4C59-968D-8CDF3684EFF4}" dt="2024-03-29T07:46:27.482" v="861"/>
      <pc:docMkLst>
        <pc:docMk/>
      </pc:docMkLst>
      <pc:sldChg chg="addSp delSp modSp del mod modTransition">
        <pc:chgData name="Shuwei Yan" userId="74f9842b0034deb7" providerId="LiveId" clId="{89F7F7B1-437A-4C59-968D-8CDF3684EFF4}" dt="2024-03-29T06:37:06.152" v="392" actId="47"/>
        <pc:sldMkLst>
          <pc:docMk/>
          <pc:sldMk cId="3419436256" sldId="256"/>
        </pc:sldMkLst>
        <pc:spChg chg="mod">
          <ac:chgData name="Shuwei Yan" userId="74f9842b0034deb7" providerId="LiveId" clId="{89F7F7B1-437A-4C59-968D-8CDF3684EFF4}" dt="2024-03-29T06:36:27.376" v="380"/>
          <ac:spMkLst>
            <pc:docMk/>
            <pc:sldMk cId="3419436256" sldId="256"/>
            <ac:spMk id="2" creationId="{934DE80F-F95E-4095-AF71-E7DEFFBD1386}"/>
          </ac:spMkLst>
        </pc:spChg>
        <pc:spChg chg="mod">
          <ac:chgData name="Shuwei Yan" userId="74f9842b0034deb7" providerId="LiveId" clId="{89F7F7B1-437A-4C59-968D-8CDF3684EFF4}" dt="2024-03-29T06:36:56.626" v="391" actId="27636"/>
          <ac:spMkLst>
            <pc:docMk/>
            <pc:sldMk cId="3419436256" sldId="256"/>
            <ac:spMk id="3" creationId="{28F53A6E-E6C7-455D-8019-21F36076E2FD}"/>
          </ac:spMkLst>
        </pc:spChg>
        <pc:graphicFrameChg chg="add del mod">
          <ac:chgData name="Shuwei Yan" userId="74f9842b0034deb7" providerId="LiveId" clId="{89F7F7B1-437A-4C59-968D-8CDF3684EFF4}" dt="2024-03-23T03:17:33.416" v="1"/>
          <ac:graphicFrameMkLst>
            <pc:docMk/>
            <pc:sldMk cId="3419436256" sldId="256"/>
            <ac:graphicFrameMk id="4" creationId="{018883CA-C768-B0AD-F2E6-F240AF85F213}"/>
          </ac:graphicFrameMkLst>
        </pc:graphicFrameChg>
      </pc:sldChg>
      <pc:sldChg chg="modSp mod modTransition">
        <pc:chgData name="Shuwei Yan" userId="74f9842b0034deb7" providerId="LiveId" clId="{89F7F7B1-437A-4C59-968D-8CDF3684EFF4}" dt="2024-03-29T06:36:27.376" v="380"/>
        <pc:sldMkLst>
          <pc:docMk/>
          <pc:sldMk cId="2909109965" sldId="257"/>
        </pc:sldMkLst>
        <pc:spChg chg="mod">
          <ac:chgData name="Shuwei Yan" userId="74f9842b0034deb7" providerId="LiveId" clId="{89F7F7B1-437A-4C59-968D-8CDF3684EFF4}" dt="2024-03-29T06:36:27.376" v="380"/>
          <ac:spMkLst>
            <pc:docMk/>
            <pc:sldMk cId="2909109965" sldId="257"/>
            <ac:spMk id="2" creationId="{934DE80F-F95E-4095-AF71-E7DEFFBD1386}"/>
          </ac:spMkLst>
        </pc:spChg>
      </pc:sldChg>
      <pc:sldChg chg="modSp modTransition">
        <pc:chgData name="Shuwei Yan" userId="74f9842b0034deb7" providerId="LiveId" clId="{89F7F7B1-437A-4C59-968D-8CDF3684EFF4}" dt="2024-03-29T06:36:27.376" v="380"/>
        <pc:sldMkLst>
          <pc:docMk/>
          <pc:sldMk cId="1618383259" sldId="351"/>
        </pc:sldMkLst>
        <pc:spChg chg="mod">
          <ac:chgData name="Shuwei Yan" userId="74f9842b0034deb7" providerId="LiveId" clId="{89F7F7B1-437A-4C59-968D-8CDF3684EFF4}" dt="2024-03-29T06:36:27.376" v="380"/>
          <ac:spMkLst>
            <pc:docMk/>
            <pc:sldMk cId="1618383259" sldId="351"/>
            <ac:spMk id="2" creationId="{00000000-0000-0000-0000-000000000000}"/>
          </ac:spMkLst>
        </pc:spChg>
        <pc:spChg chg="mod">
          <ac:chgData name="Shuwei Yan" userId="74f9842b0034deb7" providerId="LiveId" clId="{89F7F7B1-437A-4C59-968D-8CDF3684EFF4}" dt="2024-03-29T06:36:27.376" v="380"/>
          <ac:spMkLst>
            <pc:docMk/>
            <pc:sldMk cId="1618383259" sldId="351"/>
            <ac:spMk id="3" creationId="{00000000-0000-0000-0000-000000000000}"/>
          </ac:spMkLst>
        </pc:spChg>
      </pc:sldChg>
      <pc:sldChg chg="modSp mod modTransition">
        <pc:chgData name="Shuwei Yan" userId="74f9842b0034deb7" providerId="LiveId" clId="{89F7F7B1-437A-4C59-968D-8CDF3684EFF4}" dt="2024-03-29T06:58:09.315" v="503" actId="20577"/>
        <pc:sldMkLst>
          <pc:docMk/>
          <pc:sldMk cId="2264681697" sldId="352"/>
        </pc:sldMkLst>
        <pc:spChg chg="mod">
          <ac:chgData name="Shuwei Yan" userId="74f9842b0034deb7" providerId="LiveId" clId="{89F7F7B1-437A-4C59-968D-8CDF3684EFF4}" dt="2024-03-29T06:36:27.376" v="380"/>
          <ac:spMkLst>
            <pc:docMk/>
            <pc:sldMk cId="2264681697" sldId="352"/>
            <ac:spMk id="2" creationId="{00000000-0000-0000-0000-000000000000}"/>
          </ac:spMkLst>
        </pc:spChg>
        <pc:spChg chg="mod">
          <ac:chgData name="Shuwei Yan" userId="74f9842b0034deb7" providerId="LiveId" clId="{89F7F7B1-437A-4C59-968D-8CDF3684EFF4}" dt="2024-03-29T06:58:09.315" v="503" actId="20577"/>
          <ac:spMkLst>
            <pc:docMk/>
            <pc:sldMk cId="2264681697" sldId="352"/>
            <ac:spMk id="3" creationId="{00000000-0000-0000-0000-000000000000}"/>
          </ac:spMkLst>
        </pc:spChg>
      </pc:sldChg>
      <pc:sldChg chg="modSp mod modTransition">
        <pc:chgData name="Shuwei Yan" userId="74f9842b0034deb7" providerId="LiveId" clId="{89F7F7B1-437A-4C59-968D-8CDF3684EFF4}" dt="2024-03-29T06:36:27.376" v="380"/>
        <pc:sldMkLst>
          <pc:docMk/>
          <pc:sldMk cId="3450720822" sldId="353"/>
        </pc:sldMkLst>
        <pc:spChg chg="mod">
          <ac:chgData name="Shuwei Yan" userId="74f9842b0034deb7" providerId="LiveId" clId="{89F7F7B1-437A-4C59-968D-8CDF3684EFF4}" dt="2024-03-29T06:36:27.376" v="380"/>
          <ac:spMkLst>
            <pc:docMk/>
            <pc:sldMk cId="3450720822" sldId="353"/>
            <ac:spMk id="2" creationId="{00000000-0000-0000-0000-000000000000}"/>
          </ac:spMkLst>
        </pc:spChg>
        <pc:spChg chg="mod">
          <ac:chgData name="Shuwei Yan" userId="74f9842b0034deb7" providerId="LiveId" clId="{89F7F7B1-437A-4C59-968D-8CDF3684EFF4}" dt="2024-03-29T06:36:27.376" v="380"/>
          <ac:spMkLst>
            <pc:docMk/>
            <pc:sldMk cId="3450720822" sldId="353"/>
            <ac:spMk id="3" creationId="{00000000-0000-0000-0000-000000000000}"/>
          </ac:spMkLst>
        </pc:spChg>
      </pc:sldChg>
      <pc:sldChg chg="del">
        <pc:chgData name="Shuwei Yan" userId="74f9842b0034deb7" providerId="LiveId" clId="{89F7F7B1-437A-4C59-968D-8CDF3684EFF4}" dt="2024-03-23T03:59:56.206" v="150" actId="47"/>
        <pc:sldMkLst>
          <pc:docMk/>
          <pc:sldMk cId="2816122400" sldId="354"/>
        </pc:sldMkLst>
      </pc:sldChg>
      <pc:sldChg chg="addSp delSp modSp mod modTransition">
        <pc:chgData name="Shuwei Yan" userId="74f9842b0034deb7" providerId="LiveId" clId="{89F7F7B1-437A-4C59-968D-8CDF3684EFF4}" dt="2024-03-29T06:36:27.376" v="380"/>
        <pc:sldMkLst>
          <pc:docMk/>
          <pc:sldMk cId="2040136230" sldId="355"/>
        </pc:sldMkLst>
        <pc:spChg chg="mod">
          <ac:chgData name="Shuwei Yan" userId="74f9842b0034deb7" providerId="LiveId" clId="{89F7F7B1-437A-4C59-968D-8CDF3684EFF4}" dt="2024-03-29T06:36:27.376" v="380"/>
          <ac:spMkLst>
            <pc:docMk/>
            <pc:sldMk cId="2040136230" sldId="355"/>
            <ac:spMk id="2" creationId="{00000000-0000-0000-0000-000000000000}"/>
          </ac:spMkLst>
        </pc:spChg>
        <pc:spChg chg="mod">
          <ac:chgData name="Shuwei Yan" userId="74f9842b0034deb7" providerId="LiveId" clId="{89F7F7B1-437A-4C59-968D-8CDF3684EFF4}" dt="2024-03-23T03:49:58.276" v="131" actId="20577"/>
          <ac:spMkLst>
            <pc:docMk/>
            <pc:sldMk cId="2040136230" sldId="355"/>
            <ac:spMk id="3" creationId="{00000000-0000-0000-0000-000000000000}"/>
          </ac:spMkLst>
        </pc:spChg>
        <pc:spChg chg="add del">
          <ac:chgData name="Shuwei Yan" userId="74f9842b0034deb7" providerId="LiveId" clId="{89F7F7B1-437A-4C59-968D-8CDF3684EFF4}" dt="2024-03-23T03:49:51.652" v="126"/>
          <ac:spMkLst>
            <pc:docMk/>
            <pc:sldMk cId="2040136230" sldId="355"/>
            <ac:spMk id="8" creationId="{99D11A5F-99FD-9596-D617-5623EFE13090}"/>
          </ac:spMkLst>
        </pc:spChg>
        <pc:picChg chg="add del mod">
          <ac:chgData name="Shuwei Yan" userId="74f9842b0034deb7" providerId="LiveId" clId="{89F7F7B1-437A-4C59-968D-8CDF3684EFF4}" dt="2024-03-23T03:45:24.798" v="109" actId="478"/>
          <ac:picMkLst>
            <pc:docMk/>
            <pc:sldMk cId="2040136230" sldId="355"/>
            <ac:picMk id="5" creationId="{D1D999C2-1331-6A3A-9019-2203B2D3EE46}"/>
          </ac:picMkLst>
        </pc:picChg>
        <pc:picChg chg="add mod">
          <ac:chgData name="Shuwei Yan" userId="74f9842b0034deb7" providerId="LiveId" clId="{89F7F7B1-437A-4C59-968D-8CDF3684EFF4}" dt="2024-03-23T03:50:03.259" v="132" actId="1076"/>
          <ac:picMkLst>
            <pc:docMk/>
            <pc:sldMk cId="2040136230" sldId="355"/>
            <ac:picMk id="7" creationId="{3BFCC2D4-5779-4B6C-8ECA-1A95EECBD019}"/>
          </ac:picMkLst>
        </pc:picChg>
      </pc:sldChg>
      <pc:sldChg chg="del">
        <pc:chgData name="Shuwei Yan" userId="74f9842b0034deb7" providerId="LiveId" clId="{89F7F7B1-437A-4C59-968D-8CDF3684EFF4}" dt="2024-03-23T03:59:57.393" v="151" actId="47"/>
        <pc:sldMkLst>
          <pc:docMk/>
          <pc:sldMk cId="901123275" sldId="357"/>
        </pc:sldMkLst>
      </pc:sldChg>
      <pc:sldChg chg="modSp mod modTransition">
        <pc:chgData name="Shuwei Yan" userId="74f9842b0034deb7" providerId="LiveId" clId="{89F7F7B1-437A-4C59-968D-8CDF3684EFF4}" dt="2024-03-29T07:42:29.752" v="826" actId="20577"/>
        <pc:sldMkLst>
          <pc:docMk/>
          <pc:sldMk cId="838086976" sldId="358"/>
        </pc:sldMkLst>
        <pc:spChg chg="mod">
          <ac:chgData name="Shuwei Yan" userId="74f9842b0034deb7" providerId="LiveId" clId="{89F7F7B1-437A-4C59-968D-8CDF3684EFF4}" dt="2024-03-29T07:42:29.752" v="826" actId="20577"/>
          <ac:spMkLst>
            <pc:docMk/>
            <pc:sldMk cId="838086976" sldId="358"/>
            <ac:spMk id="3" creationId="{00000000-0000-0000-0000-000000000000}"/>
          </ac:spMkLst>
        </pc:spChg>
        <pc:spChg chg="mod">
          <ac:chgData name="Shuwei Yan" userId="74f9842b0034deb7" providerId="LiveId" clId="{89F7F7B1-437A-4C59-968D-8CDF3684EFF4}" dt="2024-03-29T07:42:03.866" v="812" actId="20577"/>
          <ac:spMkLst>
            <pc:docMk/>
            <pc:sldMk cId="838086976" sldId="358"/>
            <ac:spMk id="8" creationId="{32F623C7-C47E-7F2B-338C-4907B7409719}"/>
          </ac:spMkLst>
        </pc:spChg>
      </pc:sldChg>
      <pc:sldChg chg="modSp mod modTransition">
        <pc:chgData name="Shuwei Yan" userId="74f9842b0034deb7" providerId="LiveId" clId="{89F7F7B1-437A-4C59-968D-8CDF3684EFF4}" dt="2024-03-29T06:36:27.376" v="380"/>
        <pc:sldMkLst>
          <pc:docMk/>
          <pc:sldMk cId="1186832402" sldId="359"/>
        </pc:sldMkLst>
        <pc:spChg chg="mod">
          <ac:chgData name="Shuwei Yan" userId="74f9842b0034deb7" providerId="LiveId" clId="{89F7F7B1-437A-4C59-968D-8CDF3684EFF4}" dt="2024-03-23T04:06:56.474" v="243"/>
          <ac:spMkLst>
            <pc:docMk/>
            <pc:sldMk cId="1186832402" sldId="359"/>
            <ac:spMk id="2" creationId="{934DE80F-F95E-4095-AF71-E7DEFFBD1386}"/>
          </ac:spMkLst>
        </pc:spChg>
      </pc:sldChg>
      <pc:sldChg chg="addSp delSp modSp mod modTransition modAnim">
        <pc:chgData name="Shuwei Yan" userId="74f9842b0034deb7" providerId="LiveId" clId="{89F7F7B1-437A-4C59-968D-8CDF3684EFF4}" dt="2024-03-29T07:25:14.999" v="650"/>
        <pc:sldMkLst>
          <pc:docMk/>
          <pc:sldMk cId="1499181833" sldId="360"/>
        </pc:sldMkLst>
        <pc:spChg chg="mod">
          <ac:chgData name="Shuwei Yan" userId="74f9842b0034deb7" providerId="LiveId" clId="{89F7F7B1-437A-4C59-968D-8CDF3684EFF4}" dt="2024-03-29T06:36:27.376" v="380"/>
          <ac:spMkLst>
            <pc:docMk/>
            <pc:sldMk cId="1499181833" sldId="360"/>
            <ac:spMk id="2" creationId="{00000000-0000-0000-0000-000000000000}"/>
          </ac:spMkLst>
        </pc:spChg>
        <pc:spChg chg="mod">
          <ac:chgData name="Shuwei Yan" userId="74f9842b0034deb7" providerId="LiveId" clId="{89F7F7B1-437A-4C59-968D-8CDF3684EFF4}" dt="2024-03-29T07:25:14.999" v="650"/>
          <ac:spMkLst>
            <pc:docMk/>
            <pc:sldMk cId="1499181833" sldId="360"/>
            <ac:spMk id="3" creationId="{00000000-0000-0000-0000-000000000000}"/>
          </ac:spMkLst>
        </pc:spChg>
        <pc:spChg chg="add del">
          <ac:chgData name="Shuwei Yan" userId="74f9842b0034deb7" providerId="LiveId" clId="{89F7F7B1-437A-4C59-968D-8CDF3684EFF4}" dt="2024-03-23T04:08:06.469" v="245"/>
          <ac:spMkLst>
            <pc:docMk/>
            <pc:sldMk cId="1499181833" sldId="360"/>
            <ac:spMk id="4" creationId="{061FB72B-6C9A-F4F4-3553-0136F30E1979}"/>
          </ac:spMkLst>
        </pc:spChg>
        <pc:spChg chg="add del">
          <ac:chgData name="Shuwei Yan" userId="74f9842b0034deb7" providerId="LiveId" clId="{89F7F7B1-437A-4C59-968D-8CDF3684EFF4}" dt="2024-03-23T04:08:09.272" v="247"/>
          <ac:spMkLst>
            <pc:docMk/>
            <pc:sldMk cId="1499181833" sldId="360"/>
            <ac:spMk id="5" creationId="{B49D1E0B-43EE-8821-4B56-C545A3411DA4}"/>
          </ac:spMkLst>
        </pc:spChg>
        <pc:spChg chg="add del">
          <ac:chgData name="Shuwei Yan" userId="74f9842b0034deb7" providerId="LiveId" clId="{89F7F7B1-437A-4C59-968D-8CDF3684EFF4}" dt="2024-03-29T07:25:08.317" v="643"/>
          <ac:spMkLst>
            <pc:docMk/>
            <pc:sldMk cId="1499181833" sldId="360"/>
            <ac:spMk id="14" creationId="{B31A2DD4-6A4A-8480-2CAE-40A5E36826C9}"/>
          </ac:spMkLst>
        </pc:spChg>
        <pc:spChg chg="add del">
          <ac:chgData name="Shuwei Yan" userId="74f9842b0034deb7" providerId="LiveId" clId="{89F7F7B1-437A-4C59-968D-8CDF3684EFF4}" dt="2024-03-29T07:25:10.824" v="645"/>
          <ac:spMkLst>
            <pc:docMk/>
            <pc:sldMk cId="1499181833" sldId="360"/>
            <ac:spMk id="15" creationId="{F8389922-4CE3-39E1-60C8-3915A70A0A83}"/>
          </ac:spMkLst>
        </pc:spChg>
        <pc:grpChg chg="add mod">
          <ac:chgData name="Shuwei Yan" userId="74f9842b0034deb7" providerId="LiveId" clId="{89F7F7B1-437A-4C59-968D-8CDF3684EFF4}" dt="2024-03-29T07:21:39.964" v="605" actId="1076"/>
          <ac:grpSpMkLst>
            <pc:docMk/>
            <pc:sldMk cId="1499181833" sldId="360"/>
            <ac:grpSpMk id="10" creationId="{3B4F8054-CAAE-11C9-B787-3E121F1DA8AD}"/>
          </ac:grpSpMkLst>
        </pc:grpChg>
        <pc:graphicFrameChg chg="mod">
          <ac:chgData name="Shuwei Yan" userId="74f9842b0034deb7" providerId="LiveId" clId="{89F7F7B1-437A-4C59-968D-8CDF3684EFF4}" dt="2024-03-23T04:11:54.310" v="310"/>
          <ac:graphicFrameMkLst>
            <pc:docMk/>
            <pc:sldMk cId="1499181833" sldId="360"/>
            <ac:graphicFrameMk id="12" creationId="{9B12B3BB-AB16-4213-FA94-B8F9DB4BCDB2}"/>
          </ac:graphicFrameMkLst>
        </pc:graphicFrameChg>
        <pc:graphicFrameChg chg="mod">
          <ac:chgData name="Shuwei Yan" userId="74f9842b0034deb7" providerId="LiveId" clId="{89F7F7B1-437A-4C59-968D-8CDF3684EFF4}" dt="2024-03-23T04:11:54.310" v="310"/>
          <ac:graphicFrameMkLst>
            <pc:docMk/>
            <pc:sldMk cId="1499181833" sldId="360"/>
            <ac:graphicFrameMk id="13" creationId="{CE9258FD-4CA9-0DA0-3674-D85A6BCD1B5F}"/>
          </ac:graphicFrameMkLst>
        </pc:graphicFrameChg>
        <pc:picChg chg="add mod">
          <ac:chgData name="Shuwei Yan" userId="74f9842b0034deb7" providerId="LiveId" clId="{89F7F7B1-437A-4C59-968D-8CDF3684EFF4}" dt="2024-03-29T07:21:38.220" v="604" actId="1076"/>
          <ac:picMkLst>
            <pc:docMk/>
            <pc:sldMk cId="1499181833" sldId="360"/>
            <ac:picMk id="5" creationId="{50A3E09F-257B-2736-437F-4CF252BD086D}"/>
          </ac:picMkLst>
        </pc:picChg>
        <pc:picChg chg="add del mod">
          <ac:chgData name="Shuwei Yan" userId="74f9842b0034deb7" providerId="LiveId" clId="{89F7F7B1-437A-4C59-968D-8CDF3684EFF4}" dt="2024-03-29T07:21:59.908" v="606" actId="478"/>
          <ac:picMkLst>
            <pc:docMk/>
            <pc:sldMk cId="1499181833" sldId="360"/>
            <ac:picMk id="7" creationId="{59F2C111-79B7-D5F4-7C06-70A904F2747B}"/>
          </ac:picMkLst>
        </pc:picChg>
        <pc:picChg chg="add mod">
          <ac:chgData name="Shuwei Yan" userId="74f9842b0034deb7" providerId="LiveId" clId="{89F7F7B1-437A-4C59-968D-8CDF3684EFF4}" dt="2024-03-29T07:22:21.188" v="608" actId="1076"/>
          <ac:picMkLst>
            <pc:docMk/>
            <pc:sldMk cId="1499181833" sldId="360"/>
            <ac:picMk id="8" creationId="{73830328-D889-DC4B-E8E5-78263084C068}"/>
          </ac:picMkLst>
        </pc:picChg>
        <pc:picChg chg="add del mod">
          <ac:chgData name="Shuwei Yan" userId="74f9842b0034deb7" providerId="LiveId" clId="{89F7F7B1-437A-4C59-968D-8CDF3684EFF4}" dt="2024-03-29T07:21:29.856" v="600" actId="478"/>
          <ac:picMkLst>
            <pc:docMk/>
            <pc:sldMk cId="1499181833" sldId="360"/>
            <ac:picMk id="9" creationId="{7960F815-9607-233B-E94A-B1A429002343}"/>
          </ac:picMkLst>
        </pc:picChg>
        <pc:picChg chg="mod">
          <ac:chgData name="Shuwei Yan" userId="74f9842b0034deb7" providerId="LiveId" clId="{89F7F7B1-437A-4C59-968D-8CDF3684EFF4}" dt="2024-03-23T04:11:54.310" v="310"/>
          <ac:picMkLst>
            <pc:docMk/>
            <pc:sldMk cId="1499181833" sldId="360"/>
            <ac:picMk id="11" creationId="{7CEE101E-B112-E361-817F-9A80EA0F7B09}"/>
          </ac:picMkLst>
        </pc:picChg>
      </pc:sldChg>
      <pc:sldChg chg="addSp delSp modSp mod modTransition">
        <pc:chgData name="Shuwei Yan" userId="74f9842b0034deb7" providerId="LiveId" clId="{89F7F7B1-437A-4C59-968D-8CDF3684EFF4}" dt="2024-03-29T07:44:02.929" v="838" actId="20577"/>
        <pc:sldMkLst>
          <pc:docMk/>
          <pc:sldMk cId="802107036" sldId="361"/>
        </pc:sldMkLst>
        <pc:spChg chg="mod">
          <ac:chgData name="Shuwei Yan" userId="74f9842b0034deb7" providerId="LiveId" clId="{89F7F7B1-437A-4C59-968D-8CDF3684EFF4}" dt="2024-03-29T07:43:53.632" v="828"/>
          <ac:spMkLst>
            <pc:docMk/>
            <pc:sldMk cId="802107036" sldId="361"/>
            <ac:spMk id="2" creationId="{00000000-0000-0000-0000-000000000000}"/>
          </ac:spMkLst>
        </pc:spChg>
        <pc:spChg chg="mod">
          <ac:chgData name="Shuwei Yan" userId="74f9842b0034deb7" providerId="LiveId" clId="{89F7F7B1-437A-4C59-968D-8CDF3684EFF4}" dt="2024-03-29T07:44:02.929" v="838" actId="20577"/>
          <ac:spMkLst>
            <pc:docMk/>
            <pc:sldMk cId="802107036" sldId="361"/>
            <ac:spMk id="3" creationId="{00000000-0000-0000-0000-000000000000}"/>
          </ac:spMkLst>
        </pc:spChg>
        <pc:spChg chg="add del">
          <ac:chgData name="Shuwei Yan" userId="74f9842b0034deb7" providerId="LiveId" clId="{89F7F7B1-437A-4C59-968D-8CDF3684EFF4}" dt="2024-03-23T04:15:00.021" v="332" actId="22"/>
          <ac:spMkLst>
            <pc:docMk/>
            <pc:sldMk cId="802107036" sldId="361"/>
            <ac:spMk id="5" creationId="{72694D95-E4D8-FB7F-68F6-E7668C9F8473}"/>
          </ac:spMkLst>
        </pc:spChg>
        <pc:picChg chg="add mod">
          <ac:chgData name="Shuwei Yan" userId="74f9842b0034deb7" providerId="LiveId" clId="{89F7F7B1-437A-4C59-968D-8CDF3684EFF4}" dt="2024-03-29T07:24:28.227" v="638" actId="1076"/>
          <ac:picMkLst>
            <pc:docMk/>
            <pc:sldMk cId="802107036" sldId="361"/>
            <ac:picMk id="5" creationId="{456E7347-0D59-9F63-E92A-7E577C9852A0}"/>
          </ac:picMkLst>
        </pc:picChg>
      </pc:sldChg>
      <pc:sldChg chg="del">
        <pc:chgData name="Shuwei Yan" userId="74f9842b0034deb7" providerId="LiveId" clId="{89F7F7B1-437A-4C59-968D-8CDF3684EFF4}" dt="2024-03-23T04:14:01.751" v="322" actId="47"/>
        <pc:sldMkLst>
          <pc:docMk/>
          <pc:sldMk cId="756892117" sldId="362"/>
        </pc:sldMkLst>
      </pc:sldChg>
      <pc:sldChg chg="del">
        <pc:chgData name="Shuwei Yan" userId="74f9842b0034deb7" providerId="LiveId" clId="{89F7F7B1-437A-4C59-968D-8CDF3684EFF4}" dt="2024-03-23T04:14:01.751" v="322" actId="47"/>
        <pc:sldMkLst>
          <pc:docMk/>
          <pc:sldMk cId="809535209" sldId="363"/>
        </pc:sldMkLst>
      </pc:sldChg>
      <pc:sldChg chg="del">
        <pc:chgData name="Shuwei Yan" userId="74f9842b0034deb7" providerId="LiveId" clId="{89F7F7B1-437A-4C59-968D-8CDF3684EFF4}" dt="2024-03-23T04:14:01.751" v="322" actId="47"/>
        <pc:sldMkLst>
          <pc:docMk/>
          <pc:sldMk cId="3969840297" sldId="364"/>
        </pc:sldMkLst>
      </pc:sldChg>
      <pc:sldChg chg="del">
        <pc:chgData name="Shuwei Yan" userId="74f9842b0034deb7" providerId="LiveId" clId="{89F7F7B1-437A-4C59-968D-8CDF3684EFF4}" dt="2024-03-23T04:14:01.751" v="322" actId="47"/>
        <pc:sldMkLst>
          <pc:docMk/>
          <pc:sldMk cId="4277506740" sldId="365"/>
        </pc:sldMkLst>
      </pc:sldChg>
      <pc:sldChg chg="del">
        <pc:chgData name="Shuwei Yan" userId="74f9842b0034deb7" providerId="LiveId" clId="{89F7F7B1-437A-4C59-968D-8CDF3684EFF4}" dt="2024-03-23T04:14:01.751" v="322" actId="47"/>
        <pc:sldMkLst>
          <pc:docMk/>
          <pc:sldMk cId="85590215" sldId="366"/>
        </pc:sldMkLst>
      </pc:sldChg>
      <pc:sldChg chg="modSp modTransition">
        <pc:chgData name="Shuwei Yan" userId="74f9842b0034deb7" providerId="LiveId" clId="{89F7F7B1-437A-4C59-968D-8CDF3684EFF4}" dt="2024-03-29T06:36:27.376" v="380"/>
        <pc:sldMkLst>
          <pc:docMk/>
          <pc:sldMk cId="2691784107" sldId="367"/>
        </pc:sldMkLst>
        <pc:spChg chg="mod">
          <ac:chgData name="Shuwei Yan" userId="74f9842b0034deb7" providerId="LiveId" clId="{89F7F7B1-437A-4C59-968D-8CDF3684EFF4}" dt="2024-03-29T06:36:27.376" v="380"/>
          <ac:spMkLst>
            <pc:docMk/>
            <pc:sldMk cId="2691784107" sldId="367"/>
            <ac:spMk id="2" creationId="{934DE80F-F95E-4095-AF71-E7DEFFBD1386}"/>
          </ac:spMkLst>
        </pc:spChg>
      </pc:sldChg>
      <pc:sldChg chg="addSp delSp modSp add mod ord modTransition">
        <pc:chgData name="Shuwei Yan" userId="74f9842b0034deb7" providerId="LiveId" clId="{89F7F7B1-437A-4C59-968D-8CDF3684EFF4}" dt="2024-03-29T07:06:34.855" v="529"/>
        <pc:sldMkLst>
          <pc:docMk/>
          <pc:sldMk cId="1756411011" sldId="368"/>
        </pc:sldMkLst>
        <pc:spChg chg="mod">
          <ac:chgData name="Shuwei Yan" userId="74f9842b0034deb7" providerId="LiveId" clId="{89F7F7B1-437A-4C59-968D-8CDF3684EFF4}" dt="2024-03-29T06:36:27.376" v="380"/>
          <ac:spMkLst>
            <pc:docMk/>
            <pc:sldMk cId="1756411011" sldId="368"/>
            <ac:spMk id="2" creationId="{00000000-0000-0000-0000-000000000000}"/>
          </ac:spMkLst>
        </pc:spChg>
        <pc:spChg chg="del">
          <ac:chgData name="Shuwei Yan" userId="74f9842b0034deb7" providerId="LiveId" clId="{89F7F7B1-437A-4C59-968D-8CDF3684EFF4}" dt="2024-03-23T03:49:23.912" v="120" actId="478"/>
          <ac:spMkLst>
            <pc:docMk/>
            <pc:sldMk cId="1756411011" sldId="368"/>
            <ac:spMk id="3" creationId="{00000000-0000-0000-0000-000000000000}"/>
          </ac:spMkLst>
        </pc:spChg>
        <pc:spChg chg="add del mod">
          <ac:chgData name="Shuwei Yan" userId="74f9842b0034deb7" providerId="LiveId" clId="{89F7F7B1-437A-4C59-968D-8CDF3684EFF4}" dt="2024-03-23T03:49:25.462" v="121" actId="478"/>
          <ac:spMkLst>
            <pc:docMk/>
            <pc:sldMk cId="1756411011" sldId="368"/>
            <ac:spMk id="10" creationId="{74A9C77B-F376-19A5-7252-DDE9114B24D7}"/>
          </ac:spMkLst>
        </pc:spChg>
        <pc:picChg chg="add del mod">
          <ac:chgData name="Shuwei Yan" userId="74f9842b0034deb7" providerId="LiveId" clId="{89F7F7B1-437A-4C59-968D-8CDF3684EFF4}" dt="2024-03-23T03:47:37.790" v="117" actId="478"/>
          <ac:picMkLst>
            <pc:docMk/>
            <pc:sldMk cId="1756411011" sldId="368"/>
            <ac:picMk id="5" creationId="{8C7426B1-14BF-6471-6E3C-0CDDED2FB5D9}"/>
          </ac:picMkLst>
        </pc:picChg>
        <pc:picChg chg="del">
          <ac:chgData name="Shuwei Yan" userId="74f9842b0034deb7" providerId="LiveId" clId="{89F7F7B1-437A-4C59-968D-8CDF3684EFF4}" dt="2024-03-23T03:47:10.370" v="115" actId="478"/>
          <ac:picMkLst>
            <pc:docMk/>
            <pc:sldMk cId="1756411011" sldId="368"/>
            <ac:picMk id="7" creationId="{3BFCC2D4-5779-4B6C-8ECA-1A95EECBD019}"/>
          </ac:picMkLst>
        </pc:picChg>
        <pc:picChg chg="add mod">
          <ac:chgData name="Shuwei Yan" userId="74f9842b0034deb7" providerId="LiveId" clId="{89F7F7B1-437A-4C59-968D-8CDF3684EFF4}" dt="2024-03-23T03:49:28.667" v="122" actId="1076"/>
          <ac:picMkLst>
            <pc:docMk/>
            <pc:sldMk cId="1756411011" sldId="368"/>
            <ac:picMk id="8" creationId="{D89953C2-83A8-EAC6-7B78-529132489BBF}"/>
          </ac:picMkLst>
        </pc:picChg>
      </pc:sldChg>
      <pc:sldChg chg="addSp delSp modSp add mod modTransition modAnim">
        <pc:chgData name="Shuwei Yan" userId="74f9842b0034deb7" providerId="LiveId" clId="{89F7F7B1-437A-4C59-968D-8CDF3684EFF4}" dt="2024-03-29T06:36:27.376" v="380"/>
        <pc:sldMkLst>
          <pc:docMk/>
          <pc:sldMk cId="3157534832" sldId="369"/>
        </pc:sldMkLst>
        <pc:spChg chg="mod">
          <ac:chgData name="Shuwei Yan" userId="74f9842b0034deb7" providerId="LiveId" clId="{89F7F7B1-437A-4C59-968D-8CDF3684EFF4}" dt="2024-03-29T06:36:27.376" v="380"/>
          <ac:spMkLst>
            <pc:docMk/>
            <pc:sldMk cId="3157534832" sldId="369"/>
            <ac:spMk id="2" creationId="{00000000-0000-0000-0000-000000000000}"/>
          </ac:spMkLst>
        </pc:spChg>
        <pc:spChg chg="mod">
          <ac:chgData name="Shuwei Yan" userId="74f9842b0034deb7" providerId="LiveId" clId="{89F7F7B1-437A-4C59-968D-8CDF3684EFF4}" dt="2024-03-23T03:52:04.350" v="142" actId="207"/>
          <ac:spMkLst>
            <pc:docMk/>
            <pc:sldMk cId="3157534832" sldId="369"/>
            <ac:spMk id="3" creationId="{00000000-0000-0000-0000-000000000000}"/>
          </ac:spMkLst>
        </pc:spChg>
        <pc:spChg chg="add del">
          <ac:chgData name="Shuwei Yan" userId="74f9842b0034deb7" providerId="LiveId" clId="{89F7F7B1-437A-4C59-968D-8CDF3684EFF4}" dt="2024-03-23T03:51:34.035" v="137"/>
          <ac:spMkLst>
            <pc:docMk/>
            <pc:sldMk cId="3157534832" sldId="369"/>
            <ac:spMk id="4" creationId="{DF8E4499-61B5-62FC-D56E-9A0D9D4FE51C}"/>
          </ac:spMkLst>
        </pc:spChg>
        <pc:grpChg chg="add mod">
          <ac:chgData name="Shuwei Yan" userId="74f9842b0034deb7" providerId="LiveId" clId="{89F7F7B1-437A-4C59-968D-8CDF3684EFF4}" dt="2024-03-23T03:53:15.323" v="148" actId="1076"/>
          <ac:grpSpMkLst>
            <pc:docMk/>
            <pc:sldMk cId="3157534832" sldId="369"/>
            <ac:grpSpMk id="9" creationId="{7B8C1710-C970-0487-A61B-63B6882EF5F5}"/>
          </ac:grpSpMkLst>
        </pc:grpChg>
        <pc:graphicFrameChg chg="mod">
          <ac:chgData name="Shuwei Yan" userId="74f9842b0034deb7" providerId="LiveId" clId="{89F7F7B1-437A-4C59-968D-8CDF3684EFF4}" dt="2024-03-23T03:53:10.223" v="146"/>
          <ac:graphicFrameMkLst>
            <pc:docMk/>
            <pc:sldMk cId="3157534832" sldId="369"/>
            <ac:graphicFrameMk id="11" creationId="{B27F09F6-180A-3F97-C016-050F3B6D775D}"/>
          </ac:graphicFrameMkLst>
        </pc:graphicFrameChg>
        <pc:graphicFrameChg chg="mod">
          <ac:chgData name="Shuwei Yan" userId="74f9842b0034deb7" providerId="LiveId" clId="{89F7F7B1-437A-4C59-968D-8CDF3684EFF4}" dt="2024-03-23T03:53:10.223" v="146"/>
          <ac:graphicFrameMkLst>
            <pc:docMk/>
            <pc:sldMk cId="3157534832" sldId="369"/>
            <ac:graphicFrameMk id="12" creationId="{B607E166-BEB1-9DD6-58DB-752E519908CA}"/>
          </ac:graphicFrameMkLst>
        </pc:graphicFrameChg>
        <pc:picChg chg="add mod">
          <ac:chgData name="Shuwei Yan" userId="74f9842b0034deb7" providerId="LiveId" clId="{89F7F7B1-437A-4C59-968D-8CDF3684EFF4}" dt="2024-03-23T03:52:28.617" v="145" actId="1076"/>
          <ac:picMkLst>
            <pc:docMk/>
            <pc:sldMk cId="3157534832" sldId="369"/>
            <ac:picMk id="6" creationId="{74947478-1F35-D037-6F1F-9681DA5277B7}"/>
          </ac:picMkLst>
        </pc:picChg>
        <pc:picChg chg="del">
          <ac:chgData name="Shuwei Yan" userId="74f9842b0034deb7" providerId="LiveId" clId="{89F7F7B1-437A-4C59-968D-8CDF3684EFF4}" dt="2024-03-23T03:51:36.034" v="140" actId="478"/>
          <ac:picMkLst>
            <pc:docMk/>
            <pc:sldMk cId="3157534832" sldId="369"/>
            <ac:picMk id="7" creationId="{3BFCC2D4-5779-4B6C-8ECA-1A95EECBD019}"/>
          </ac:picMkLst>
        </pc:picChg>
        <pc:picChg chg="add mod">
          <ac:chgData name="Shuwei Yan" userId="74f9842b0034deb7" providerId="LiveId" clId="{89F7F7B1-437A-4C59-968D-8CDF3684EFF4}" dt="2024-03-23T03:53:19.753" v="149" actId="1076"/>
          <ac:picMkLst>
            <pc:docMk/>
            <pc:sldMk cId="3157534832" sldId="369"/>
            <ac:picMk id="8" creationId="{50377F7C-4C46-40EA-8F8A-96D9BC3967E1}"/>
          </ac:picMkLst>
        </pc:picChg>
        <pc:picChg chg="mod">
          <ac:chgData name="Shuwei Yan" userId="74f9842b0034deb7" providerId="LiveId" clId="{89F7F7B1-437A-4C59-968D-8CDF3684EFF4}" dt="2024-03-23T03:53:10.223" v="146"/>
          <ac:picMkLst>
            <pc:docMk/>
            <pc:sldMk cId="3157534832" sldId="369"/>
            <ac:picMk id="10" creationId="{30F40541-C802-2E17-F099-92690A81EC10}"/>
          </ac:picMkLst>
        </pc:picChg>
      </pc:sldChg>
      <pc:sldChg chg="addSp delSp modSp add mod modTransition">
        <pc:chgData name="Shuwei Yan" userId="74f9842b0034deb7" providerId="LiveId" clId="{89F7F7B1-437A-4C59-968D-8CDF3684EFF4}" dt="2024-03-29T07:40:05.811" v="799" actId="14100"/>
        <pc:sldMkLst>
          <pc:docMk/>
          <pc:sldMk cId="944113904" sldId="370"/>
        </pc:sldMkLst>
        <pc:spChg chg="mod">
          <ac:chgData name="Shuwei Yan" userId="74f9842b0034deb7" providerId="LiveId" clId="{89F7F7B1-437A-4C59-968D-8CDF3684EFF4}" dt="2024-03-29T06:36:27.376" v="380"/>
          <ac:spMkLst>
            <pc:docMk/>
            <pc:sldMk cId="944113904" sldId="370"/>
            <ac:spMk id="2" creationId="{00000000-0000-0000-0000-000000000000}"/>
          </ac:spMkLst>
        </pc:spChg>
        <pc:spChg chg="del">
          <ac:chgData name="Shuwei Yan" userId="74f9842b0034deb7" providerId="LiveId" clId="{89F7F7B1-437A-4C59-968D-8CDF3684EFF4}" dt="2024-03-23T04:15:26.068" v="335" actId="478"/>
          <ac:spMkLst>
            <pc:docMk/>
            <pc:sldMk cId="944113904" sldId="370"/>
            <ac:spMk id="3" creationId="{00000000-0000-0000-0000-000000000000}"/>
          </ac:spMkLst>
        </pc:spChg>
        <pc:spChg chg="add del mod">
          <ac:chgData name="Shuwei Yan" userId="74f9842b0034deb7" providerId="LiveId" clId="{89F7F7B1-437A-4C59-968D-8CDF3684EFF4}" dt="2024-03-23T04:15:27.832" v="336" actId="478"/>
          <ac:spMkLst>
            <pc:docMk/>
            <pc:sldMk cId="944113904" sldId="370"/>
            <ac:spMk id="5" creationId="{EEF0A5CF-4DD1-F7AF-3DE5-79B35B2E5732}"/>
          </ac:spMkLst>
        </pc:spChg>
        <pc:picChg chg="add mod">
          <ac:chgData name="Shuwei Yan" userId="74f9842b0034deb7" providerId="LiveId" clId="{89F7F7B1-437A-4C59-968D-8CDF3684EFF4}" dt="2024-03-29T07:39:35.102" v="791" actId="1076"/>
          <ac:picMkLst>
            <pc:docMk/>
            <pc:sldMk cId="944113904" sldId="370"/>
            <ac:picMk id="4" creationId="{10EEF2EF-6B97-C5B8-68B5-4925D1C0319A}"/>
          </ac:picMkLst>
        </pc:picChg>
        <pc:picChg chg="add del mod">
          <ac:chgData name="Shuwei Yan" userId="74f9842b0034deb7" providerId="LiveId" clId="{89F7F7B1-437A-4C59-968D-8CDF3684EFF4}" dt="2024-03-28T12:37:47.608" v="368" actId="478"/>
          <ac:picMkLst>
            <pc:docMk/>
            <pc:sldMk cId="944113904" sldId="370"/>
            <ac:picMk id="4" creationId="{F781C640-5706-EA47-0FD3-84F85F6BACC5}"/>
          </ac:picMkLst>
        </pc:picChg>
        <pc:picChg chg="add mod">
          <ac:chgData name="Shuwei Yan" userId="74f9842b0034deb7" providerId="LiveId" clId="{89F7F7B1-437A-4C59-968D-8CDF3684EFF4}" dt="2024-03-29T07:39:08.346" v="788" actId="1076"/>
          <ac:picMkLst>
            <pc:docMk/>
            <pc:sldMk cId="944113904" sldId="370"/>
            <ac:picMk id="6" creationId="{6A38AA6D-9AAC-216E-84AE-8F5544054530}"/>
          </ac:picMkLst>
        </pc:picChg>
        <pc:picChg chg="add del">
          <ac:chgData name="Shuwei Yan" userId="74f9842b0034deb7" providerId="LiveId" clId="{89F7F7B1-437A-4C59-968D-8CDF3684EFF4}" dt="2024-03-28T12:36:21.180" v="365" actId="478"/>
          <ac:picMkLst>
            <pc:docMk/>
            <pc:sldMk cId="944113904" sldId="370"/>
            <ac:picMk id="6" creationId="{B245CA34-831F-4B92-D0B9-61D0883B550A}"/>
          </ac:picMkLst>
        </pc:picChg>
        <pc:picChg chg="add del mod">
          <ac:chgData name="Shuwei Yan" userId="74f9842b0034deb7" providerId="LiveId" clId="{89F7F7B1-437A-4C59-968D-8CDF3684EFF4}" dt="2024-03-28T12:33:04.324" v="349" actId="478"/>
          <ac:picMkLst>
            <pc:docMk/>
            <pc:sldMk cId="944113904" sldId="370"/>
            <ac:picMk id="7" creationId="{3A88B372-9E5A-8D32-68F3-C0BE589FCBC9}"/>
          </ac:picMkLst>
        </pc:picChg>
        <pc:picChg chg="add mod ord">
          <ac:chgData name="Shuwei Yan" userId="74f9842b0034deb7" providerId="LiveId" clId="{89F7F7B1-437A-4C59-968D-8CDF3684EFF4}" dt="2024-03-29T07:40:01.377" v="797" actId="1076"/>
          <ac:picMkLst>
            <pc:docMk/>
            <pc:sldMk cId="944113904" sldId="370"/>
            <ac:picMk id="8" creationId="{4D207AAA-79C5-43C5-5A4D-DAA4E34A09F0}"/>
          </ac:picMkLst>
        </pc:picChg>
        <pc:picChg chg="add del mod">
          <ac:chgData name="Shuwei Yan" userId="74f9842b0034deb7" providerId="LiveId" clId="{89F7F7B1-437A-4C59-968D-8CDF3684EFF4}" dt="2024-03-28T12:33:05.843" v="350" actId="478"/>
          <ac:picMkLst>
            <pc:docMk/>
            <pc:sldMk cId="944113904" sldId="370"/>
            <ac:picMk id="9" creationId="{0B0DBF4E-9DDA-F61E-AF79-BE1594E184D9}"/>
          </ac:picMkLst>
        </pc:picChg>
        <pc:picChg chg="add mod">
          <ac:chgData name="Shuwei Yan" userId="74f9842b0034deb7" providerId="LiveId" clId="{89F7F7B1-437A-4C59-968D-8CDF3684EFF4}" dt="2024-03-29T07:40:05.811" v="799" actId="14100"/>
          <ac:picMkLst>
            <pc:docMk/>
            <pc:sldMk cId="944113904" sldId="370"/>
            <ac:picMk id="10" creationId="{24B16F30-0552-C693-6000-F7D936410841}"/>
          </ac:picMkLst>
        </pc:picChg>
        <pc:picChg chg="add del">
          <ac:chgData name="Shuwei Yan" userId="74f9842b0034deb7" providerId="LiveId" clId="{89F7F7B1-437A-4C59-968D-8CDF3684EFF4}" dt="2024-03-28T12:36:20.612" v="364" actId="478"/>
          <ac:picMkLst>
            <pc:docMk/>
            <pc:sldMk cId="944113904" sldId="370"/>
            <ac:picMk id="10" creationId="{669B99FA-7806-EEB0-DC3C-4967F7811E17}"/>
          </ac:picMkLst>
        </pc:picChg>
        <pc:picChg chg="add del">
          <ac:chgData name="Shuwei Yan" userId="74f9842b0034deb7" providerId="LiveId" clId="{89F7F7B1-437A-4C59-968D-8CDF3684EFF4}" dt="2024-03-28T12:36:20.083" v="363" actId="478"/>
          <ac:picMkLst>
            <pc:docMk/>
            <pc:sldMk cId="944113904" sldId="370"/>
            <ac:picMk id="12" creationId="{2666354B-0030-1309-8DC4-CAF111CC4F8E}"/>
          </ac:picMkLst>
        </pc:picChg>
        <pc:picChg chg="add del">
          <ac:chgData name="Shuwei Yan" userId="74f9842b0034deb7" providerId="LiveId" clId="{89F7F7B1-437A-4C59-968D-8CDF3684EFF4}" dt="2024-03-28T12:36:18.794" v="362" actId="478"/>
          <ac:picMkLst>
            <pc:docMk/>
            <pc:sldMk cId="944113904" sldId="370"/>
            <ac:picMk id="14" creationId="{D79322E3-2A35-9DEA-C515-3E70A0CAC388}"/>
          </ac:picMkLst>
        </pc:picChg>
        <pc:picChg chg="add del mod">
          <ac:chgData name="Shuwei Yan" userId="74f9842b0034deb7" providerId="LiveId" clId="{89F7F7B1-437A-4C59-968D-8CDF3684EFF4}" dt="2024-03-28T12:36:18.330" v="361" actId="478"/>
          <ac:picMkLst>
            <pc:docMk/>
            <pc:sldMk cId="944113904" sldId="370"/>
            <ac:picMk id="16" creationId="{FA075686-1FED-AC30-D324-73E2023C7406}"/>
          </ac:picMkLst>
        </pc:picChg>
        <pc:picChg chg="add del mod">
          <ac:chgData name="Shuwei Yan" userId="74f9842b0034deb7" providerId="LiveId" clId="{89F7F7B1-437A-4C59-968D-8CDF3684EFF4}" dt="2024-03-28T12:36:17.739" v="360" actId="478"/>
          <ac:picMkLst>
            <pc:docMk/>
            <pc:sldMk cId="944113904" sldId="370"/>
            <ac:picMk id="18" creationId="{3AA1AAAA-BAF8-BA5A-0F78-B966ACE25DE3}"/>
          </ac:picMkLst>
        </pc:picChg>
        <pc:picChg chg="add del">
          <ac:chgData name="Shuwei Yan" userId="74f9842b0034deb7" providerId="LiveId" clId="{89F7F7B1-437A-4C59-968D-8CDF3684EFF4}" dt="2024-03-28T12:36:56.451" v="367" actId="478"/>
          <ac:picMkLst>
            <pc:docMk/>
            <pc:sldMk cId="944113904" sldId="370"/>
            <ac:picMk id="20" creationId="{45B1D9D1-B7DD-F5ED-26DD-774DDF00A1CB}"/>
          </ac:picMkLst>
        </pc:picChg>
      </pc:sldChg>
      <pc:sldChg chg="modTransition">
        <pc:chgData name="Shuwei Yan" userId="74f9842b0034deb7" providerId="LiveId" clId="{89F7F7B1-437A-4C59-968D-8CDF3684EFF4}" dt="2024-03-29T06:36:27.376" v="380"/>
        <pc:sldMkLst>
          <pc:docMk/>
          <pc:sldMk cId="3453580051" sldId="371"/>
        </pc:sldMkLst>
      </pc:sldChg>
      <pc:sldChg chg="modSp modTransition">
        <pc:chgData name="Shuwei Yan" userId="74f9842b0034deb7" providerId="LiveId" clId="{89F7F7B1-437A-4C59-968D-8CDF3684EFF4}" dt="2024-03-29T06:36:27.376" v="380"/>
        <pc:sldMkLst>
          <pc:docMk/>
          <pc:sldMk cId="90547129" sldId="372"/>
        </pc:sldMkLst>
        <pc:spChg chg="mod">
          <ac:chgData name="Shuwei Yan" userId="74f9842b0034deb7" providerId="LiveId" clId="{89F7F7B1-437A-4C59-968D-8CDF3684EFF4}" dt="2024-03-29T06:36:27.376" v="380"/>
          <ac:spMkLst>
            <pc:docMk/>
            <pc:sldMk cId="90547129" sldId="372"/>
            <ac:spMk id="2" creationId="{622C7495-443D-D13A-3E28-59A5FA420CCF}"/>
          </ac:spMkLst>
        </pc:spChg>
      </pc:sldChg>
      <pc:sldChg chg="modSp modTransition">
        <pc:chgData name="Shuwei Yan" userId="74f9842b0034deb7" providerId="LiveId" clId="{89F7F7B1-437A-4C59-968D-8CDF3684EFF4}" dt="2024-03-29T06:36:27.376" v="380"/>
        <pc:sldMkLst>
          <pc:docMk/>
          <pc:sldMk cId="2873931841" sldId="373"/>
        </pc:sldMkLst>
        <pc:spChg chg="mod">
          <ac:chgData name="Shuwei Yan" userId="74f9842b0034deb7" providerId="LiveId" clId="{89F7F7B1-437A-4C59-968D-8CDF3684EFF4}" dt="2024-03-29T06:36:27.376" v="380"/>
          <ac:spMkLst>
            <pc:docMk/>
            <pc:sldMk cId="2873931841" sldId="373"/>
            <ac:spMk id="2" creationId="{D08B7C6E-66E5-56CB-DE56-658CFBFC6063}"/>
          </ac:spMkLst>
        </pc:spChg>
      </pc:sldChg>
      <pc:sldChg chg="modSp modTransition">
        <pc:chgData name="Shuwei Yan" userId="74f9842b0034deb7" providerId="LiveId" clId="{89F7F7B1-437A-4C59-968D-8CDF3684EFF4}" dt="2024-03-29T06:36:27.376" v="380"/>
        <pc:sldMkLst>
          <pc:docMk/>
          <pc:sldMk cId="1781967558" sldId="374"/>
        </pc:sldMkLst>
        <pc:spChg chg="mod">
          <ac:chgData name="Shuwei Yan" userId="74f9842b0034deb7" providerId="LiveId" clId="{89F7F7B1-437A-4C59-968D-8CDF3684EFF4}" dt="2024-03-29T06:36:27.376" v="380"/>
          <ac:spMkLst>
            <pc:docMk/>
            <pc:sldMk cId="1781967558" sldId="374"/>
            <ac:spMk id="2" creationId="{8B940498-1EB8-0247-5140-A62FC4393211}"/>
          </ac:spMkLst>
        </pc:spChg>
      </pc:sldChg>
      <pc:sldChg chg="modSp modTransition">
        <pc:chgData name="Shuwei Yan" userId="74f9842b0034deb7" providerId="LiveId" clId="{89F7F7B1-437A-4C59-968D-8CDF3684EFF4}" dt="2024-03-29T06:36:27.376" v="380"/>
        <pc:sldMkLst>
          <pc:docMk/>
          <pc:sldMk cId="417012426" sldId="375"/>
        </pc:sldMkLst>
        <pc:spChg chg="mod">
          <ac:chgData name="Shuwei Yan" userId="74f9842b0034deb7" providerId="LiveId" clId="{89F7F7B1-437A-4C59-968D-8CDF3684EFF4}" dt="2024-03-29T06:36:27.376" v="380"/>
          <ac:spMkLst>
            <pc:docMk/>
            <pc:sldMk cId="417012426" sldId="375"/>
            <ac:spMk id="2" creationId="{01340AAC-8EB0-A83F-86C2-DA21F8F4CAEF}"/>
          </ac:spMkLst>
        </pc:spChg>
      </pc:sldChg>
      <pc:sldChg chg="addSp delSp modSp mod modTransition">
        <pc:chgData name="Shuwei Yan" userId="74f9842b0034deb7" providerId="LiveId" clId="{89F7F7B1-437A-4C59-968D-8CDF3684EFF4}" dt="2024-03-29T07:01:32.184" v="507" actId="478"/>
        <pc:sldMkLst>
          <pc:docMk/>
          <pc:sldMk cId="2749026447" sldId="376"/>
        </pc:sldMkLst>
        <pc:spChg chg="mod">
          <ac:chgData name="Shuwei Yan" userId="74f9842b0034deb7" providerId="LiveId" clId="{89F7F7B1-437A-4C59-968D-8CDF3684EFF4}" dt="2024-03-29T06:36:27.376" v="380"/>
          <ac:spMkLst>
            <pc:docMk/>
            <pc:sldMk cId="2749026447" sldId="376"/>
            <ac:spMk id="2" creationId="{A4213EEE-C629-8114-43B3-2CC2F33FCA54}"/>
          </ac:spMkLst>
        </pc:spChg>
        <pc:picChg chg="del">
          <ac:chgData name="Shuwei Yan" userId="74f9842b0034deb7" providerId="LiveId" clId="{89F7F7B1-437A-4C59-968D-8CDF3684EFF4}" dt="2024-03-29T07:01:17.971" v="504" actId="478"/>
          <ac:picMkLst>
            <pc:docMk/>
            <pc:sldMk cId="2749026447" sldId="376"/>
            <ac:picMk id="5" creationId="{8A98889A-41BE-4944-F2A2-E399DACCE0FE}"/>
          </ac:picMkLst>
        </pc:picChg>
        <pc:picChg chg="add mod">
          <ac:chgData name="Shuwei Yan" userId="74f9842b0034deb7" providerId="LiveId" clId="{89F7F7B1-437A-4C59-968D-8CDF3684EFF4}" dt="2024-03-29T07:01:22.806" v="506" actId="1076"/>
          <ac:picMkLst>
            <pc:docMk/>
            <pc:sldMk cId="2749026447" sldId="376"/>
            <ac:picMk id="6" creationId="{5B75CA2B-942F-332C-3764-228EEDB37FBD}"/>
          </ac:picMkLst>
        </pc:picChg>
        <pc:picChg chg="del">
          <ac:chgData name="Shuwei Yan" userId="74f9842b0034deb7" providerId="LiveId" clId="{89F7F7B1-437A-4C59-968D-8CDF3684EFF4}" dt="2024-03-29T07:01:32.184" v="507" actId="478"/>
          <ac:picMkLst>
            <pc:docMk/>
            <pc:sldMk cId="2749026447" sldId="376"/>
            <ac:picMk id="8" creationId="{F1C69962-59C3-2AB8-95B5-0198A2C23B45}"/>
          </ac:picMkLst>
        </pc:picChg>
      </pc:sldChg>
      <pc:sldChg chg="modSp del modTransition">
        <pc:chgData name="Shuwei Yan" userId="74f9842b0034deb7" providerId="LiveId" clId="{89F7F7B1-437A-4C59-968D-8CDF3684EFF4}" dt="2024-03-29T07:02:06.395" v="508" actId="47"/>
        <pc:sldMkLst>
          <pc:docMk/>
          <pc:sldMk cId="2237353081" sldId="377"/>
        </pc:sldMkLst>
        <pc:spChg chg="mod">
          <ac:chgData name="Shuwei Yan" userId="74f9842b0034deb7" providerId="LiveId" clId="{89F7F7B1-437A-4C59-968D-8CDF3684EFF4}" dt="2024-03-29T06:36:27.376" v="380"/>
          <ac:spMkLst>
            <pc:docMk/>
            <pc:sldMk cId="2237353081" sldId="377"/>
            <ac:spMk id="2" creationId="{65A51F2C-64C8-A527-23DC-379F8FA5E50E}"/>
          </ac:spMkLst>
        </pc:spChg>
      </pc:sldChg>
      <pc:sldChg chg="addSp delSp modSp mod ord modTransition modAnim">
        <pc:chgData name="Shuwei Yan" userId="74f9842b0034deb7" providerId="LiveId" clId="{89F7F7B1-437A-4C59-968D-8CDF3684EFF4}" dt="2024-03-29T07:06:24.207" v="527"/>
        <pc:sldMkLst>
          <pc:docMk/>
          <pc:sldMk cId="3281704519" sldId="378"/>
        </pc:sldMkLst>
        <pc:spChg chg="add mod">
          <ac:chgData name="Shuwei Yan" userId="74f9842b0034deb7" providerId="LiveId" clId="{89F7F7B1-437A-4C59-968D-8CDF3684EFF4}" dt="2024-03-29T07:03:47.834" v="510" actId="1076"/>
          <ac:spMkLst>
            <pc:docMk/>
            <pc:sldMk cId="3281704519" sldId="378"/>
            <ac:spMk id="2" creationId="{5533CF46-86E6-99CF-EF3C-B897C40B0062}"/>
          </ac:spMkLst>
        </pc:spChg>
        <pc:spChg chg="del mod">
          <ac:chgData name="Shuwei Yan" userId="74f9842b0034deb7" providerId="LiveId" clId="{89F7F7B1-437A-4C59-968D-8CDF3684EFF4}" dt="2024-03-29T07:03:52.149" v="511" actId="478"/>
          <ac:spMkLst>
            <pc:docMk/>
            <pc:sldMk cId="3281704519" sldId="378"/>
            <ac:spMk id="3" creationId="{C9E24B6D-BE95-E960-C112-D3D47588C20F}"/>
          </ac:spMkLst>
        </pc:spChg>
        <pc:spChg chg="add mod">
          <ac:chgData name="Shuwei Yan" userId="74f9842b0034deb7" providerId="LiveId" clId="{89F7F7B1-437A-4C59-968D-8CDF3684EFF4}" dt="2024-03-29T07:03:47.834" v="510" actId="1076"/>
          <ac:spMkLst>
            <pc:docMk/>
            <pc:sldMk cId="3281704519" sldId="378"/>
            <ac:spMk id="5" creationId="{BC82FC33-02EB-8A53-9556-CCF2B213B0E9}"/>
          </ac:spMkLst>
        </pc:spChg>
        <pc:spChg chg="add mod">
          <ac:chgData name="Shuwei Yan" userId="74f9842b0034deb7" providerId="LiveId" clId="{89F7F7B1-437A-4C59-968D-8CDF3684EFF4}" dt="2024-03-29T07:03:47.834" v="510" actId="1076"/>
          <ac:spMkLst>
            <pc:docMk/>
            <pc:sldMk cId="3281704519" sldId="378"/>
            <ac:spMk id="6" creationId="{FA6599FF-EE81-5D3F-0DAC-EC8FDB43412E}"/>
          </ac:spMkLst>
        </pc:spChg>
        <pc:spChg chg="add mod">
          <ac:chgData name="Shuwei Yan" userId="74f9842b0034deb7" providerId="LiveId" clId="{89F7F7B1-437A-4C59-968D-8CDF3684EFF4}" dt="2024-03-29T07:03:47.834" v="510" actId="1076"/>
          <ac:spMkLst>
            <pc:docMk/>
            <pc:sldMk cId="3281704519" sldId="378"/>
            <ac:spMk id="7" creationId="{D7FCB907-BD84-9EB1-9480-9EFE7A9281F0}"/>
          </ac:spMkLst>
        </pc:spChg>
        <pc:spChg chg="mod">
          <ac:chgData name="Shuwei Yan" userId="74f9842b0034deb7" providerId="LiveId" clId="{89F7F7B1-437A-4C59-968D-8CDF3684EFF4}" dt="2024-03-29T07:04:11.548" v="518"/>
          <ac:spMkLst>
            <pc:docMk/>
            <pc:sldMk cId="3281704519" sldId="378"/>
            <ac:spMk id="8" creationId="{1DEDC672-B23E-4B28-123A-28FB838C6EFF}"/>
          </ac:spMkLst>
        </pc:spChg>
        <pc:spChg chg="add mod">
          <ac:chgData name="Shuwei Yan" userId="74f9842b0034deb7" providerId="LiveId" clId="{89F7F7B1-437A-4C59-968D-8CDF3684EFF4}" dt="2024-03-29T07:03:47.834" v="510" actId="1076"/>
          <ac:spMkLst>
            <pc:docMk/>
            <pc:sldMk cId="3281704519" sldId="378"/>
            <ac:spMk id="11" creationId="{B7F817AC-7BCD-602C-D180-51CFF8BA6B50}"/>
          </ac:spMkLst>
        </pc:spChg>
        <pc:spChg chg="add mod">
          <ac:chgData name="Shuwei Yan" userId="74f9842b0034deb7" providerId="LiveId" clId="{89F7F7B1-437A-4C59-968D-8CDF3684EFF4}" dt="2024-03-29T07:03:47.834" v="510" actId="1076"/>
          <ac:spMkLst>
            <pc:docMk/>
            <pc:sldMk cId="3281704519" sldId="378"/>
            <ac:spMk id="14" creationId="{6F6634D4-9ED8-A8A0-2551-CB1E56CA30D0}"/>
          </ac:spMkLst>
        </pc:spChg>
        <pc:spChg chg="add mod">
          <ac:chgData name="Shuwei Yan" userId="74f9842b0034deb7" providerId="LiveId" clId="{89F7F7B1-437A-4C59-968D-8CDF3684EFF4}" dt="2024-03-29T07:03:47.834" v="510" actId="1076"/>
          <ac:spMkLst>
            <pc:docMk/>
            <pc:sldMk cId="3281704519" sldId="378"/>
            <ac:spMk id="15" creationId="{7AA4F40C-DD83-1C13-24BD-2018DEBE0578}"/>
          </ac:spMkLst>
        </pc:spChg>
        <pc:spChg chg="add mod">
          <ac:chgData name="Shuwei Yan" userId="74f9842b0034deb7" providerId="LiveId" clId="{89F7F7B1-437A-4C59-968D-8CDF3684EFF4}" dt="2024-03-29T07:03:47.834" v="510" actId="1076"/>
          <ac:spMkLst>
            <pc:docMk/>
            <pc:sldMk cId="3281704519" sldId="378"/>
            <ac:spMk id="18" creationId="{E2AC0D5D-04D9-1795-D4EF-FE16DE1B98A2}"/>
          </ac:spMkLst>
        </pc:spChg>
        <pc:spChg chg="add mod">
          <ac:chgData name="Shuwei Yan" userId="74f9842b0034deb7" providerId="LiveId" clId="{89F7F7B1-437A-4C59-968D-8CDF3684EFF4}" dt="2024-03-29T07:03:47.834" v="510" actId="1076"/>
          <ac:spMkLst>
            <pc:docMk/>
            <pc:sldMk cId="3281704519" sldId="378"/>
            <ac:spMk id="20" creationId="{F287E67A-F8DB-03D5-5A38-46F14BBD8FBB}"/>
          </ac:spMkLst>
        </pc:spChg>
        <pc:spChg chg="add mod">
          <ac:chgData name="Shuwei Yan" userId="74f9842b0034deb7" providerId="LiveId" clId="{89F7F7B1-437A-4C59-968D-8CDF3684EFF4}" dt="2024-03-29T07:03:47.834" v="510" actId="1076"/>
          <ac:spMkLst>
            <pc:docMk/>
            <pc:sldMk cId="3281704519" sldId="378"/>
            <ac:spMk id="25" creationId="{2A7E25B1-156D-0175-B04B-42966D5D9A6C}"/>
          </ac:spMkLst>
        </pc:spChg>
        <pc:spChg chg="add mod">
          <ac:chgData name="Shuwei Yan" userId="74f9842b0034deb7" providerId="LiveId" clId="{89F7F7B1-437A-4C59-968D-8CDF3684EFF4}" dt="2024-03-29T07:03:47.834" v="510" actId="1076"/>
          <ac:spMkLst>
            <pc:docMk/>
            <pc:sldMk cId="3281704519" sldId="378"/>
            <ac:spMk id="26" creationId="{504639B6-4D3E-23C3-CFCB-394332814248}"/>
          </ac:spMkLst>
        </pc:spChg>
        <pc:spChg chg="add mod">
          <ac:chgData name="Shuwei Yan" userId="74f9842b0034deb7" providerId="LiveId" clId="{89F7F7B1-437A-4C59-968D-8CDF3684EFF4}" dt="2024-03-29T07:03:47.834" v="510" actId="1076"/>
          <ac:spMkLst>
            <pc:docMk/>
            <pc:sldMk cId="3281704519" sldId="378"/>
            <ac:spMk id="27" creationId="{6F92AA2B-77A6-296A-8AD8-CBF178920A65}"/>
          </ac:spMkLst>
        </pc:spChg>
        <pc:spChg chg="add mod">
          <ac:chgData name="Shuwei Yan" userId="74f9842b0034deb7" providerId="LiveId" clId="{89F7F7B1-437A-4C59-968D-8CDF3684EFF4}" dt="2024-03-29T07:03:47.834" v="510" actId="1076"/>
          <ac:spMkLst>
            <pc:docMk/>
            <pc:sldMk cId="3281704519" sldId="378"/>
            <ac:spMk id="28" creationId="{EFF29C38-0CF5-8928-EFF2-833E570837D7}"/>
          </ac:spMkLst>
        </pc:spChg>
        <pc:spChg chg="add mod">
          <ac:chgData name="Shuwei Yan" userId="74f9842b0034deb7" providerId="LiveId" clId="{89F7F7B1-437A-4C59-968D-8CDF3684EFF4}" dt="2024-03-29T07:03:47.834" v="510" actId="1076"/>
          <ac:spMkLst>
            <pc:docMk/>
            <pc:sldMk cId="3281704519" sldId="378"/>
            <ac:spMk id="29" creationId="{1DA2AA2C-B7A5-39B8-4092-70E68A1A3D0D}"/>
          </ac:spMkLst>
        </pc:spChg>
        <pc:spChg chg="add mod">
          <ac:chgData name="Shuwei Yan" userId="74f9842b0034deb7" providerId="LiveId" clId="{89F7F7B1-437A-4C59-968D-8CDF3684EFF4}" dt="2024-03-29T07:03:47.834" v="510" actId="1076"/>
          <ac:spMkLst>
            <pc:docMk/>
            <pc:sldMk cId="3281704519" sldId="378"/>
            <ac:spMk id="30" creationId="{69CEE9AA-A74A-49FB-43BD-A086EE583B3E}"/>
          </ac:spMkLst>
        </pc:spChg>
        <pc:spChg chg="add mod">
          <ac:chgData name="Shuwei Yan" userId="74f9842b0034deb7" providerId="LiveId" clId="{89F7F7B1-437A-4C59-968D-8CDF3684EFF4}" dt="2024-03-29T07:03:47.834" v="510" actId="1076"/>
          <ac:spMkLst>
            <pc:docMk/>
            <pc:sldMk cId="3281704519" sldId="378"/>
            <ac:spMk id="31" creationId="{20E3AED3-6768-5455-7C4D-B65A48BA867E}"/>
          </ac:spMkLst>
        </pc:spChg>
        <pc:spChg chg="add mod">
          <ac:chgData name="Shuwei Yan" userId="74f9842b0034deb7" providerId="LiveId" clId="{89F7F7B1-437A-4C59-968D-8CDF3684EFF4}" dt="2024-03-29T07:03:47.834" v="510" actId="1076"/>
          <ac:spMkLst>
            <pc:docMk/>
            <pc:sldMk cId="3281704519" sldId="378"/>
            <ac:spMk id="32" creationId="{BBEA5A17-315A-5328-B927-8220FFB5C54F}"/>
          </ac:spMkLst>
        </pc:spChg>
        <pc:spChg chg="add mod">
          <ac:chgData name="Shuwei Yan" userId="74f9842b0034deb7" providerId="LiveId" clId="{89F7F7B1-437A-4C59-968D-8CDF3684EFF4}" dt="2024-03-29T07:03:47.834" v="510" actId="1076"/>
          <ac:spMkLst>
            <pc:docMk/>
            <pc:sldMk cId="3281704519" sldId="378"/>
            <ac:spMk id="33" creationId="{E4405AC9-96B2-57AE-A910-BB8C7FB59460}"/>
          </ac:spMkLst>
        </pc:spChg>
        <pc:spChg chg="add mod">
          <ac:chgData name="Shuwei Yan" userId="74f9842b0034deb7" providerId="LiveId" clId="{89F7F7B1-437A-4C59-968D-8CDF3684EFF4}" dt="2024-03-29T07:03:47.834" v="510" actId="1076"/>
          <ac:spMkLst>
            <pc:docMk/>
            <pc:sldMk cId="3281704519" sldId="378"/>
            <ac:spMk id="34" creationId="{9A92CE4D-E215-0650-AACE-B7C680EEB610}"/>
          </ac:spMkLst>
        </pc:spChg>
        <pc:spChg chg="add mod">
          <ac:chgData name="Shuwei Yan" userId="74f9842b0034deb7" providerId="LiveId" clId="{89F7F7B1-437A-4C59-968D-8CDF3684EFF4}" dt="2024-03-29T07:03:47.834" v="510" actId="1076"/>
          <ac:spMkLst>
            <pc:docMk/>
            <pc:sldMk cId="3281704519" sldId="378"/>
            <ac:spMk id="35" creationId="{81202DAC-142B-5D7A-DF4E-1073A9BE27E3}"/>
          </ac:spMkLst>
        </pc:spChg>
        <pc:graphicFrameChg chg="add mod">
          <ac:chgData name="Shuwei Yan" userId="74f9842b0034deb7" providerId="LiveId" clId="{89F7F7B1-437A-4C59-968D-8CDF3684EFF4}" dt="2024-03-29T07:03:47.834" v="510" actId="1076"/>
          <ac:graphicFrameMkLst>
            <pc:docMk/>
            <pc:sldMk cId="3281704519" sldId="378"/>
            <ac:graphicFrameMk id="4" creationId="{94AA3BD2-F216-9729-5B23-40F0551BD501}"/>
          </ac:graphicFrameMkLst>
        </pc:graphicFrameChg>
        <pc:graphicFrameChg chg="add mod">
          <ac:chgData name="Shuwei Yan" userId="74f9842b0034deb7" providerId="LiveId" clId="{89F7F7B1-437A-4C59-968D-8CDF3684EFF4}" dt="2024-03-29T07:03:47.834" v="510" actId="1076"/>
          <ac:graphicFrameMkLst>
            <pc:docMk/>
            <pc:sldMk cId="3281704519" sldId="378"/>
            <ac:graphicFrameMk id="17" creationId="{A4060D6F-8334-0409-2AE5-F0DDB95C2C0E}"/>
          </ac:graphicFrameMkLst>
        </pc:graphicFrameChg>
        <pc:graphicFrameChg chg="add mod">
          <ac:chgData name="Shuwei Yan" userId="74f9842b0034deb7" providerId="LiveId" clId="{89F7F7B1-437A-4C59-968D-8CDF3684EFF4}" dt="2024-03-29T07:03:47.834" v="510" actId="1076"/>
          <ac:graphicFrameMkLst>
            <pc:docMk/>
            <pc:sldMk cId="3281704519" sldId="378"/>
            <ac:graphicFrameMk id="23" creationId="{E4360B20-C69A-9C44-B2F2-BAB23879129F}"/>
          </ac:graphicFrameMkLst>
        </pc:graphicFrameChg>
        <pc:picChg chg="add mod">
          <ac:chgData name="Shuwei Yan" userId="74f9842b0034deb7" providerId="LiveId" clId="{89F7F7B1-437A-4C59-968D-8CDF3684EFF4}" dt="2024-03-29T07:03:47.834" v="510" actId="1076"/>
          <ac:picMkLst>
            <pc:docMk/>
            <pc:sldMk cId="3281704519" sldId="378"/>
            <ac:picMk id="12" creationId="{A092BFFD-5849-6FD0-9FEF-5D2E88620963}"/>
          </ac:picMkLst>
        </pc:picChg>
        <pc:picChg chg="add mod">
          <ac:chgData name="Shuwei Yan" userId="74f9842b0034deb7" providerId="LiveId" clId="{89F7F7B1-437A-4C59-968D-8CDF3684EFF4}" dt="2024-03-29T07:03:47.834" v="510" actId="1076"/>
          <ac:picMkLst>
            <pc:docMk/>
            <pc:sldMk cId="3281704519" sldId="378"/>
            <ac:picMk id="13" creationId="{2224D3A1-1479-5E70-00A3-635EF534F609}"/>
          </ac:picMkLst>
        </pc:picChg>
        <pc:picChg chg="add mod">
          <ac:chgData name="Shuwei Yan" userId="74f9842b0034deb7" providerId="LiveId" clId="{89F7F7B1-437A-4C59-968D-8CDF3684EFF4}" dt="2024-03-29T07:03:47.834" v="510" actId="1076"/>
          <ac:picMkLst>
            <pc:docMk/>
            <pc:sldMk cId="3281704519" sldId="378"/>
            <ac:picMk id="16" creationId="{EA60D7A2-598C-44B1-6600-FD3319BB1C5D}"/>
          </ac:picMkLst>
        </pc:picChg>
        <pc:picChg chg="add mod">
          <ac:chgData name="Shuwei Yan" userId="74f9842b0034deb7" providerId="LiveId" clId="{89F7F7B1-437A-4C59-968D-8CDF3684EFF4}" dt="2024-03-29T07:03:47.834" v="510" actId="1076"/>
          <ac:picMkLst>
            <pc:docMk/>
            <pc:sldMk cId="3281704519" sldId="378"/>
            <ac:picMk id="24" creationId="{4557EAE8-3F4B-7361-5DA9-7740CA46D0A3}"/>
          </ac:picMkLst>
        </pc:picChg>
        <pc:cxnChg chg="add mod">
          <ac:chgData name="Shuwei Yan" userId="74f9842b0034deb7" providerId="LiveId" clId="{89F7F7B1-437A-4C59-968D-8CDF3684EFF4}" dt="2024-03-29T07:03:47.834" v="510" actId="1076"/>
          <ac:cxnSpMkLst>
            <pc:docMk/>
            <pc:sldMk cId="3281704519" sldId="378"/>
            <ac:cxnSpMk id="9" creationId="{621CA812-2D72-0DB2-546A-FF73D8DCDBF0}"/>
          </ac:cxnSpMkLst>
        </pc:cxnChg>
        <pc:cxnChg chg="add mod">
          <ac:chgData name="Shuwei Yan" userId="74f9842b0034deb7" providerId="LiveId" clId="{89F7F7B1-437A-4C59-968D-8CDF3684EFF4}" dt="2024-03-29T07:03:47.834" v="510" actId="1076"/>
          <ac:cxnSpMkLst>
            <pc:docMk/>
            <pc:sldMk cId="3281704519" sldId="378"/>
            <ac:cxnSpMk id="10" creationId="{FE375A2D-D934-0725-FA20-5CB24683BE60}"/>
          </ac:cxnSpMkLst>
        </pc:cxnChg>
        <pc:cxnChg chg="add mod">
          <ac:chgData name="Shuwei Yan" userId="74f9842b0034deb7" providerId="LiveId" clId="{89F7F7B1-437A-4C59-968D-8CDF3684EFF4}" dt="2024-03-29T07:03:47.834" v="510" actId="1076"/>
          <ac:cxnSpMkLst>
            <pc:docMk/>
            <pc:sldMk cId="3281704519" sldId="378"/>
            <ac:cxnSpMk id="19" creationId="{849011C0-CEEF-8E95-8C83-A351002EA7A5}"/>
          </ac:cxnSpMkLst>
        </pc:cxnChg>
        <pc:cxnChg chg="add mod">
          <ac:chgData name="Shuwei Yan" userId="74f9842b0034deb7" providerId="LiveId" clId="{89F7F7B1-437A-4C59-968D-8CDF3684EFF4}" dt="2024-03-29T07:03:47.834" v="510" actId="1076"/>
          <ac:cxnSpMkLst>
            <pc:docMk/>
            <pc:sldMk cId="3281704519" sldId="378"/>
            <ac:cxnSpMk id="21" creationId="{286909D2-DACA-44F4-B683-20F3596BF68A}"/>
          </ac:cxnSpMkLst>
        </pc:cxnChg>
        <pc:cxnChg chg="add mod">
          <ac:chgData name="Shuwei Yan" userId="74f9842b0034deb7" providerId="LiveId" clId="{89F7F7B1-437A-4C59-968D-8CDF3684EFF4}" dt="2024-03-29T07:03:47.834" v="510" actId="1076"/>
          <ac:cxnSpMkLst>
            <pc:docMk/>
            <pc:sldMk cId="3281704519" sldId="378"/>
            <ac:cxnSpMk id="22" creationId="{750F3CD6-83DF-8DE4-32B8-632610E2AE16}"/>
          </ac:cxnSpMkLst>
        </pc:cxnChg>
      </pc:sldChg>
      <pc:sldChg chg="modSp mod modTransition">
        <pc:chgData name="Shuwei Yan" userId="74f9842b0034deb7" providerId="LiveId" clId="{89F7F7B1-437A-4C59-968D-8CDF3684EFF4}" dt="2024-03-29T07:19:01.975" v="599" actId="404"/>
        <pc:sldMkLst>
          <pc:docMk/>
          <pc:sldMk cId="2042842231" sldId="379"/>
        </pc:sldMkLst>
        <pc:spChg chg="mod">
          <ac:chgData name="Shuwei Yan" userId="74f9842b0034deb7" providerId="LiveId" clId="{89F7F7B1-437A-4C59-968D-8CDF3684EFF4}" dt="2024-03-29T07:19:01.975" v="599" actId="404"/>
          <ac:spMkLst>
            <pc:docMk/>
            <pc:sldMk cId="2042842231" sldId="379"/>
            <ac:spMk id="3" creationId="{4E288D34-0BC3-3DB6-2046-940E4F305001}"/>
          </ac:spMkLst>
        </pc:spChg>
        <pc:spChg chg="mod">
          <ac:chgData name="Shuwei Yan" userId="74f9842b0034deb7" providerId="LiveId" clId="{89F7F7B1-437A-4C59-968D-8CDF3684EFF4}" dt="2024-03-29T07:18:23.050" v="597" actId="20577"/>
          <ac:spMkLst>
            <pc:docMk/>
            <pc:sldMk cId="2042842231" sldId="379"/>
            <ac:spMk id="8" creationId="{DA9EB344-B7DD-E9F9-184F-0F6C805FAD36}"/>
          </ac:spMkLst>
        </pc:spChg>
      </pc:sldChg>
      <pc:sldChg chg="modSp del mod modTransition">
        <pc:chgData name="Shuwei Yan" userId="74f9842b0034deb7" providerId="LiveId" clId="{89F7F7B1-437A-4C59-968D-8CDF3684EFF4}" dt="2024-03-29T07:41:06.703" v="800" actId="47"/>
        <pc:sldMkLst>
          <pc:docMk/>
          <pc:sldMk cId="1224741809" sldId="380"/>
        </pc:sldMkLst>
        <pc:spChg chg="mod">
          <ac:chgData name="Shuwei Yan" userId="74f9842b0034deb7" providerId="LiveId" clId="{89F7F7B1-437A-4C59-968D-8CDF3684EFF4}" dt="2024-03-29T07:25:36.187" v="655" actId="20577"/>
          <ac:spMkLst>
            <pc:docMk/>
            <pc:sldMk cId="1224741809" sldId="380"/>
            <ac:spMk id="2" creationId="{A6212676-5A7F-5C79-8BDC-D7AE1C12D465}"/>
          </ac:spMkLst>
        </pc:spChg>
        <pc:spChg chg="mod">
          <ac:chgData name="Shuwei Yan" userId="74f9842b0034deb7" providerId="LiveId" clId="{89F7F7B1-437A-4C59-968D-8CDF3684EFF4}" dt="2024-03-29T06:36:27.376" v="380"/>
          <ac:spMkLst>
            <pc:docMk/>
            <pc:sldMk cId="1224741809" sldId="380"/>
            <ac:spMk id="3" creationId="{8E699835-23F3-2AFD-906C-7CB3F8B119E6}"/>
          </ac:spMkLst>
        </pc:spChg>
      </pc:sldChg>
      <pc:sldChg chg="modSp add del mod">
        <pc:chgData name="Shuwei Yan" userId="74f9842b0034deb7" providerId="LiveId" clId="{89F7F7B1-437A-4C59-968D-8CDF3684EFF4}" dt="2024-03-29T06:37:09.108" v="393"/>
        <pc:sldMkLst>
          <pc:docMk/>
          <pc:sldMk cId="4158462635" sldId="1939"/>
        </pc:sldMkLst>
        <pc:spChg chg="mod">
          <ac:chgData name="Shuwei Yan" userId="74f9842b0034deb7" providerId="LiveId" clId="{89F7F7B1-437A-4C59-968D-8CDF3684EFF4}" dt="2024-03-29T06:37:09.108" v="393"/>
          <ac:spMkLst>
            <pc:docMk/>
            <pc:sldMk cId="4158462635" sldId="1939"/>
            <ac:spMk id="3" creationId="{86146A51-57D3-426E-800E-2664F437D615}"/>
          </ac:spMkLst>
        </pc:spChg>
      </pc:sldChg>
      <pc:sldChg chg="modSp add mod">
        <pc:chgData name="Shuwei Yan" userId="74f9842b0034deb7" providerId="LiveId" clId="{89F7F7B1-437A-4C59-968D-8CDF3684EFF4}" dt="2024-03-29T07:26:12.731" v="660"/>
        <pc:sldMkLst>
          <pc:docMk/>
          <pc:sldMk cId="4124367937" sldId="2047"/>
        </pc:sldMkLst>
        <pc:spChg chg="mod">
          <ac:chgData name="Shuwei Yan" userId="74f9842b0034deb7" providerId="LiveId" clId="{89F7F7B1-437A-4C59-968D-8CDF3684EFF4}" dt="2024-03-29T07:26:12.731" v="660"/>
          <ac:spMkLst>
            <pc:docMk/>
            <pc:sldMk cId="4124367937" sldId="2047"/>
            <ac:spMk id="6" creationId="{9A19C9F3-643E-4E64-9C8D-F0FDA44D40EF}"/>
          </ac:spMkLst>
        </pc:spChg>
      </pc:sldChg>
      <pc:sldChg chg="modSp add mod">
        <pc:chgData name="Shuwei Yan" userId="74f9842b0034deb7" providerId="LiveId" clId="{89F7F7B1-437A-4C59-968D-8CDF3684EFF4}" dt="2024-03-29T07:27:08.789" v="665"/>
        <pc:sldMkLst>
          <pc:docMk/>
          <pc:sldMk cId="744460002" sldId="2049"/>
        </pc:sldMkLst>
        <pc:spChg chg="mod">
          <ac:chgData name="Shuwei Yan" userId="74f9842b0034deb7" providerId="LiveId" clId="{89F7F7B1-437A-4C59-968D-8CDF3684EFF4}" dt="2024-03-29T07:27:08.789" v="665"/>
          <ac:spMkLst>
            <pc:docMk/>
            <pc:sldMk cId="744460002" sldId="2049"/>
            <ac:spMk id="6" creationId="{9A19C9F3-643E-4E64-9C8D-F0FDA44D40EF}"/>
          </ac:spMkLst>
        </pc:spChg>
      </pc:sldChg>
      <pc:sldChg chg="modSp add mod">
        <pc:chgData name="Shuwei Yan" userId="74f9842b0034deb7" providerId="LiveId" clId="{89F7F7B1-437A-4C59-968D-8CDF3684EFF4}" dt="2024-03-29T07:04:33.129" v="520"/>
        <pc:sldMkLst>
          <pc:docMk/>
          <pc:sldMk cId="4161855131" sldId="2080"/>
        </pc:sldMkLst>
        <pc:spChg chg="mod">
          <ac:chgData name="Shuwei Yan" userId="74f9842b0034deb7" providerId="LiveId" clId="{89F7F7B1-437A-4C59-968D-8CDF3684EFF4}" dt="2024-03-29T07:04:33.129" v="520"/>
          <ac:spMkLst>
            <pc:docMk/>
            <pc:sldMk cId="4161855131" sldId="2080"/>
            <ac:spMk id="2" creationId="{B75EC2F9-DD95-4584-84D9-CD53897DB13F}"/>
          </ac:spMkLst>
        </pc:spChg>
      </pc:sldChg>
      <pc:sldChg chg="modSp add mod">
        <pc:chgData name="Shuwei Yan" userId="74f9842b0034deb7" providerId="LiveId" clId="{89F7F7B1-437A-4C59-968D-8CDF3684EFF4}" dt="2024-03-29T07:05:20.935" v="523" actId="20577"/>
        <pc:sldMkLst>
          <pc:docMk/>
          <pc:sldMk cId="2703364539" sldId="2083"/>
        </pc:sldMkLst>
        <pc:spChg chg="mod">
          <ac:chgData name="Shuwei Yan" userId="74f9842b0034deb7" providerId="LiveId" clId="{89F7F7B1-437A-4C59-968D-8CDF3684EFF4}" dt="2024-03-29T07:05:20.935" v="523" actId="20577"/>
          <ac:spMkLst>
            <pc:docMk/>
            <pc:sldMk cId="2703364539" sldId="2083"/>
            <ac:spMk id="2" creationId="{00000000-0000-0000-0000-000000000000}"/>
          </ac:spMkLst>
        </pc:spChg>
      </pc:sldChg>
      <pc:sldChg chg="modSp add mod">
        <pc:chgData name="Shuwei Yan" userId="74f9842b0034deb7" providerId="LiveId" clId="{89F7F7B1-437A-4C59-968D-8CDF3684EFF4}" dt="2024-03-29T07:05:55.048" v="525"/>
        <pc:sldMkLst>
          <pc:docMk/>
          <pc:sldMk cId="385656835" sldId="2085"/>
        </pc:sldMkLst>
        <pc:spChg chg="mod">
          <ac:chgData name="Shuwei Yan" userId="74f9842b0034deb7" providerId="LiveId" clId="{89F7F7B1-437A-4C59-968D-8CDF3684EFF4}" dt="2024-03-29T07:05:55.048" v="525"/>
          <ac:spMkLst>
            <pc:docMk/>
            <pc:sldMk cId="385656835" sldId="2085"/>
            <ac:spMk id="2" creationId="{00000000-0000-0000-0000-000000000000}"/>
          </ac:spMkLst>
        </pc:spChg>
      </pc:sldChg>
      <pc:sldChg chg="modSp add mod">
        <pc:chgData name="Shuwei Yan" userId="74f9842b0034deb7" providerId="LiveId" clId="{89F7F7B1-437A-4C59-968D-8CDF3684EFF4}" dt="2024-03-29T07:28:05.530" v="667"/>
        <pc:sldMkLst>
          <pc:docMk/>
          <pc:sldMk cId="2565822833" sldId="2090"/>
        </pc:sldMkLst>
        <pc:spChg chg="mod">
          <ac:chgData name="Shuwei Yan" userId="74f9842b0034deb7" providerId="LiveId" clId="{89F7F7B1-437A-4C59-968D-8CDF3684EFF4}" dt="2024-03-29T07:28:05.530" v="667"/>
          <ac:spMkLst>
            <pc:docMk/>
            <pc:sldMk cId="2565822833" sldId="2090"/>
            <ac:spMk id="6" creationId="{9A19C9F3-643E-4E64-9C8D-F0FDA44D40EF}"/>
          </ac:spMkLst>
        </pc:spChg>
      </pc:sldChg>
      <pc:sldChg chg="modSp add mod">
        <pc:chgData name="Shuwei Yan" userId="74f9842b0034deb7" providerId="LiveId" clId="{89F7F7B1-437A-4C59-968D-8CDF3684EFF4}" dt="2024-03-29T07:28:07.649" v="668"/>
        <pc:sldMkLst>
          <pc:docMk/>
          <pc:sldMk cId="1959695600" sldId="2118"/>
        </pc:sldMkLst>
        <pc:spChg chg="mod">
          <ac:chgData name="Shuwei Yan" userId="74f9842b0034deb7" providerId="LiveId" clId="{89F7F7B1-437A-4C59-968D-8CDF3684EFF4}" dt="2024-03-29T07:28:07.649" v="668"/>
          <ac:spMkLst>
            <pc:docMk/>
            <pc:sldMk cId="1959695600" sldId="2118"/>
            <ac:spMk id="6" creationId="{9A19C9F3-643E-4E64-9C8D-F0FDA44D40EF}"/>
          </ac:spMkLst>
        </pc:spChg>
      </pc:sldChg>
      <pc:sldChg chg="addSp modSp new mod">
        <pc:chgData name="Shuwei Yan" userId="74f9842b0034deb7" providerId="LiveId" clId="{89F7F7B1-437A-4C59-968D-8CDF3684EFF4}" dt="2024-03-29T07:35:42.800" v="725" actId="20577"/>
        <pc:sldMkLst>
          <pc:docMk/>
          <pc:sldMk cId="2049868513" sldId="2119"/>
        </pc:sldMkLst>
        <pc:spChg chg="mod">
          <ac:chgData name="Shuwei Yan" userId="74f9842b0034deb7" providerId="LiveId" clId="{89F7F7B1-437A-4C59-968D-8CDF3684EFF4}" dt="2024-03-29T07:32:20.412" v="673" actId="20577"/>
          <ac:spMkLst>
            <pc:docMk/>
            <pc:sldMk cId="2049868513" sldId="2119"/>
            <ac:spMk id="2" creationId="{7A9A4835-EB70-652A-F011-92411827E30D}"/>
          </ac:spMkLst>
        </pc:spChg>
        <pc:spChg chg="mod">
          <ac:chgData name="Shuwei Yan" userId="74f9842b0034deb7" providerId="LiveId" clId="{89F7F7B1-437A-4C59-968D-8CDF3684EFF4}" dt="2024-03-29T07:35:42.800" v="725" actId="20577"/>
          <ac:spMkLst>
            <pc:docMk/>
            <pc:sldMk cId="2049868513" sldId="2119"/>
            <ac:spMk id="3" creationId="{6E160E13-4553-A67E-6129-7B0CEAF0D648}"/>
          </ac:spMkLst>
        </pc:spChg>
        <pc:picChg chg="add">
          <ac:chgData name="Shuwei Yan" userId="74f9842b0034deb7" providerId="LiveId" clId="{89F7F7B1-437A-4C59-968D-8CDF3684EFF4}" dt="2024-03-29T07:35:20.594" v="702" actId="22"/>
          <ac:picMkLst>
            <pc:docMk/>
            <pc:sldMk cId="2049868513" sldId="2119"/>
            <ac:picMk id="5" creationId="{5E09EB5A-0D0A-85BE-9BA2-0E70B8DF5BA3}"/>
          </ac:picMkLst>
        </pc:picChg>
      </pc:sldChg>
      <pc:sldChg chg="addSp delSp modSp add mod">
        <pc:chgData name="Shuwei Yan" userId="74f9842b0034deb7" providerId="LiveId" clId="{89F7F7B1-437A-4C59-968D-8CDF3684EFF4}" dt="2024-03-29T07:46:27.482" v="861"/>
        <pc:sldMkLst>
          <pc:docMk/>
          <pc:sldMk cId="596170831" sldId="2120"/>
        </pc:sldMkLst>
        <pc:spChg chg="mod">
          <ac:chgData name="Shuwei Yan" userId="74f9842b0034deb7" providerId="LiveId" clId="{89F7F7B1-437A-4C59-968D-8CDF3684EFF4}" dt="2024-03-29T07:46:27.482" v="861"/>
          <ac:spMkLst>
            <pc:docMk/>
            <pc:sldMk cId="596170831" sldId="2120"/>
            <ac:spMk id="3" creationId="{6E160E13-4553-A67E-6129-7B0CEAF0D648}"/>
          </ac:spMkLst>
        </pc:spChg>
        <pc:picChg chg="del">
          <ac:chgData name="Shuwei Yan" userId="74f9842b0034deb7" providerId="LiveId" clId="{89F7F7B1-437A-4C59-968D-8CDF3684EFF4}" dt="2024-03-29T07:37:17.790" v="761" actId="478"/>
          <ac:picMkLst>
            <pc:docMk/>
            <pc:sldMk cId="596170831" sldId="2120"/>
            <ac:picMk id="5" creationId="{5E09EB5A-0D0A-85BE-9BA2-0E70B8DF5BA3}"/>
          </ac:picMkLst>
        </pc:picChg>
        <pc:picChg chg="add mod">
          <ac:chgData name="Shuwei Yan" userId="74f9842b0034deb7" providerId="LiveId" clId="{89F7F7B1-437A-4C59-968D-8CDF3684EFF4}" dt="2024-03-29T07:37:41.659" v="767" actId="1076"/>
          <ac:picMkLst>
            <pc:docMk/>
            <pc:sldMk cId="596170831" sldId="2120"/>
            <ac:picMk id="6" creationId="{F97A36A7-3FE2-7FF9-D7ED-76101EBB684E}"/>
          </ac:picMkLst>
        </pc:picChg>
      </pc:sldChg>
      <pc:sldChg chg="add del">
        <pc:chgData name="Shuwei Yan" userId="74f9842b0034deb7" providerId="LiveId" clId="{89F7F7B1-437A-4C59-968D-8CDF3684EFF4}" dt="2024-03-29T07:37:06.496" v="755"/>
        <pc:sldMkLst>
          <pc:docMk/>
          <pc:sldMk cId="113356216" sldId="2121"/>
        </pc:sldMkLst>
      </pc:sldChg>
      <pc:sldChg chg="addSp delSp modSp add mod modAnim">
        <pc:chgData name="Shuwei Yan" userId="74f9842b0034deb7" providerId="LiveId" clId="{89F7F7B1-437A-4C59-968D-8CDF3684EFF4}" dt="2024-03-29T07:45:39.026" v="849" actId="1076"/>
        <pc:sldMkLst>
          <pc:docMk/>
          <pc:sldMk cId="3469770296" sldId="2121"/>
        </pc:sldMkLst>
        <pc:spChg chg="mod">
          <ac:chgData name="Shuwei Yan" userId="74f9842b0034deb7" providerId="LiveId" clId="{89F7F7B1-437A-4C59-968D-8CDF3684EFF4}" dt="2024-03-29T07:45:15.176" v="847" actId="20577"/>
          <ac:spMkLst>
            <pc:docMk/>
            <pc:sldMk cId="3469770296" sldId="2121"/>
            <ac:spMk id="2" creationId="{00000000-0000-0000-0000-000000000000}"/>
          </ac:spMkLst>
        </pc:spChg>
        <pc:spChg chg="del mod">
          <ac:chgData name="Shuwei Yan" userId="74f9842b0034deb7" providerId="LiveId" clId="{89F7F7B1-437A-4C59-968D-8CDF3684EFF4}" dt="2024-03-29T07:45:36.075" v="848"/>
          <ac:spMkLst>
            <pc:docMk/>
            <pc:sldMk cId="3469770296" sldId="2121"/>
            <ac:spMk id="3" creationId="{00000000-0000-0000-0000-000000000000}"/>
          </ac:spMkLst>
        </pc:spChg>
        <pc:picChg chg="add mod">
          <ac:chgData name="Shuwei Yan" userId="74f9842b0034deb7" providerId="LiveId" clId="{89F7F7B1-437A-4C59-968D-8CDF3684EFF4}" dt="2024-03-29T07:45:39.026" v="849" actId="1076"/>
          <ac:picMkLst>
            <pc:docMk/>
            <pc:sldMk cId="3469770296" sldId="2121"/>
            <ac:picMk id="4" creationId="{AAB61445-6289-9D51-5B75-CA05F22495F0}"/>
          </ac:picMkLst>
        </pc:picChg>
        <pc:picChg chg="del">
          <ac:chgData name="Shuwei Yan" userId="74f9842b0034deb7" providerId="LiveId" clId="{89F7F7B1-437A-4C59-968D-8CDF3684EFF4}" dt="2024-03-29T07:45:10.629" v="841" actId="478"/>
          <ac:picMkLst>
            <pc:docMk/>
            <pc:sldMk cId="3469770296" sldId="2121"/>
            <ac:picMk id="5" creationId="{456E7347-0D59-9F63-E92A-7E577C9852A0}"/>
          </ac:picMkLst>
        </pc:picChg>
      </pc:sldChg>
      <pc:sldMasterChg chg="addSldLayout delSldLayout modSldLayout">
        <pc:chgData name="Shuwei Yan" userId="74f9842b0034deb7" providerId="LiveId" clId="{89F7F7B1-437A-4C59-968D-8CDF3684EFF4}" dt="2024-03-29T06:33:51.568" v="376" actId="20577"/>
        <pc:sldMasterMkLst>
          <pc:docMk/>
          <pc:sldMasterMk cId="164198728" sldId="2147483660"/>
        </pc:sldMasterMkLst>
        <pc:sldLayoutChg chg="modSp mod">
          <pc:chgData name="Shuwei Yan" userId="74f9842b0034deb7" providerId="LiveId" clId="{89F7F7B1-437A-4C59-968D-8CDF3684EFF4}" dt="2024-03-29T06:33:51.568" v="376" actId="20577"/>
          <pc:sldLayoutMkLst>
            <pc:docMk/>
            <pc:sldMasterMk cId="164198728" sldId="2147483660"/>
            <pc:sldLayoutMk cId="3379840980" sldId="2147483661"/>
          </pc:sldLayoutMkLst>
          <pc:spChg chg="mod">
            <ac:chgData name="Shuwei Yan" userId="74f9842b0034deb7" providerId="LiveId" clId="{89F7F7B1-437A-4C59-968D-8CDF3684EFF4}" dt="2024-03-29T06:33:51.568" v="376" actId="20577"/>
            <ac:spMkLst>
              <pc:docMk/>
              <pc:sldMasterMk cId="164198728" sldId="2147483660"/>
              <pc:sldLayoutMk cId="3379840980" sldId="2147483661"/>
              <ac:spMk id="6" creationId="{00000000-0000-0000-0000-000000000000}"/>
            </ac:spMkLst>
          </pc:spChg>
        </pc:sldLayoutChg>
        <pc:sldLayoutChg chg="new del mod">
          <pc:chgData name="Shuwei Yan" userId="74f9842b0034deb7" providerId="LiveId" clId="{89F7F7B1-437A-4C59-968D-8CDF3684EFF4}" dt="2024-03-29T06:33:14.587" v="370" actId="11236"/>
          <pc:sldLayoutMkLst>
            <pc:docMk/>
            <pc:sldMasterMk cId="164198728" sldId="2147483660"/>
            <pc:sldLayoutMk cId="3730605819" sldId="2147483672"/>
          </pc:sldLayoutMkLst>
        </pc:sldLayoutChg>
      </pc:sldMasterChg>
      <pc:sldMasterChg chg="new del mod addSldLayout delSldLayout">
        <pc:chgData name="Shuwei Yan" userId="74f9842b0034deb7" providerId="LiveId" clId="{89F7F7B1-437A-4C59-968D-8CDF3684EFF4}" dt="2024-03-29T06:33:18.787" v="372" actId="6938"/>
        <pc:sldMasterMkLst>
          <pc:docMk/>
          <pc:sldMasterMk cId="2975476473" sldId="2147483672"/>
        </pc:sldMasterMkLst>
        <pc:sldLayoutChg chg="new del replId">
          <pc:chgData name="Shuwei Yan" userId="74f9842b0034deb7" providerId="LiveId" clId="{89F7F7B1-437A-4C59-968D-8CDF3684EFF4}" dt="2024-03-29T06:33:18.787" v="372" actId="6938"/>
          <pc:sldLayoutMkLst>
            <pc:docMk/>
            <pc:sldMasterMk cId="2975476473" sldId="2147483672"/>
            <pc:sldLayoutMk cId="2886871101" sldId="2147483673"/>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1788249424" sldId="2147483674"/>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2688584514" sldId="2147483675"/>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3935015381" sldId="2147483676"/>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2329959894" sldId="2147483677"/>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685370039" sldId="2147483678"/>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2498393919" sldId="2147483679"/>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1186971584" sldId="2147483680"/>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4146332692" sldId="2147483681"/>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243942121" sldId="2147483682"/>
          </pc:sldLayoutMkLst>
        </pc:sldLayoutChg>
        <pc:sldLayoutChg chg="new del replId">
          <pc:chgData name="Shuwei Yan" userId="74f9842b0034deb7" providerId="LiveId" clId="{89F7F7B1-437A-4C59-968D-8CDF3684EFF4}" dt="2024-03-29T06:33:18.787" v="372" actId="6938"/>
          <pc:sldLayoutMkLst>
            <pc:docMk/>
            <pc:sldMasterMk cId="2975476473" sldId="2147483672"/>
            <pc:sldLayoutMk cId="537701146" sldId="2147483683"/>
          </pc:sldLayoutMkLst>
        </pc:sldLayoutChg>
      </pc:sldMasterChg>
    </pc:docChg>
  </pc:docChgLst>
  <pc:docChgLst>
    <pc:chgData name="Shuwei Yan" userId="74f9842b0034deb7" providerId="LiveId" clId="{57A48BF2-FD22-442E-927B-5C16FCF37A62}"/>
    <pc:docChg chg="undo redo custSel addSld modSld sldOrd">
      <pc:chgData name="Shuwei Yan" userId="74f9842b0034deb7" providerId="LiveId" clId="{57A48BF2-FD22-442E-927B-5C16FCF37A62}" dt="2024-03-29T03:29:35.231" v="1956" actId="20577"/>
      <pc:docMkLst>
        <pc:docMk/>
      </pc:docMkLst>
      <pc:sldChg chg="addSp modSp mod ord">
        <pc:chgData name="Shuwei Yan" userId="74f9842b0034deb7" providerId="LiveId" clId="{57A48BF2-FD22-442E-927B-5C16FCF37A62}" dt="2024-03-29T01:54:35.391" v="17"/>
        <pc:sldMkLst>
          <pc:docMk/>
          <pc:sldMk cId="3450720822" sldId="353"/>
        </pc:sldMkLst>
        <pc:spChg chg="mod">
          <ac:chgData name="Shuwei Yan" userId="74f9842b0034deb7" providerId="LiveId" clId="{57A48BF2-FD22-442E-927B-5C16FCF37A62}" dt="2024-03-29T01:37:23.991" v="13"/>
          <ac:spMkLst>
            <pc:docMk/>
            <pc:sldMk cId="3450720822" sldId="353"/>
            <ac:spMk id="3" creationId="{00000000-0000-0000-0000-000000000000}"/>
          </ac:spMkLst>
        </pc:spChg>
        <pc:spChg chg="add">
          <ac:chgData name="Shuwei Yan" userId="74f9842b0034deb7" providerId="LiveId" clId="{57A48BF2-FD22-442E-927B-5C16FCF37A62}" dt="2024-03-29T01:36:27.082" v="1"/>
          <ac:spMkLst>
            <pc:docMk/>
            <pc:sldMk cId="3450720822" sldId="353"/>
            <ac:spMk id="4" creationId="{E7E25A5C-F984-9330-4DFE-E270A6F70CF1}"/>
          </ac:spMkLst>
        </pc:spChg>
      </pc:sldChg>
      <pc:sldChg chg="addSp delSp modSp mod ord">
        <pc:chgData name="Shuwei Yan" userId="74f9842b0034deb7" providerId="LiveId" clId="{57A48BF2-FD22-442E-927B-5C16FCF37A62}" dt="2024-03-29T02:21:37.577" v="557" actId="1076"/>
        <pc:sldMkLst>
          <pc:docMk/>
          <pc:sldMk cId="2040136230" sldId="355"/>
        </pc:sldMkLst>
        <pc:spChg chg="del mod">
          <ac:chgData name="Shuwei Yan" userId="74f9842b0034deb7" providerId="LiveId" clId="{57A48BF2-FD22-442E-927B-5C16FCF37A62}" dt="2024-03-29T02:12:51.291" v="243" actId="931"/>
          <ac:spMkLst>
            <pc:docMk/>
            <pc:sldMk cId="2040136230" sldId="355"/>
            <ac:spMk id="3" creationId="{00000000-0000-0000-0000-000000000000}"/>
          </ac:spMkLst>
        </pc:spChg>
        <pc:spChg chg="add mod">
          <ac:chgData name="Shuwei Yan" userId="74f9842b0034deb7" providerId="LiveId" clId="{57A48BF2-FD22-442E-927B-5C16FCF37A62}" dt="2024-03-29T02:21:37.577" v="557" actId="1076"/>
          <ac:spMkLst>
            <pc:docMk/>
            <pc:sldMk cId="2040136230" sldId="355"/>
            <ac:spMk id="6" creationId="{B2F74BC3-F15D-A5F1-F603-13AB3CDF406C}"/>
          </ac:spMkLst>
        </pc:spChg>
        <pc:spChg chg="add">
          <ac:chgData name="Shuwei Yan" userId="74f9842b0034deb7" providerId="LiveId" clId="{57A48BF2-FD22-442E-927B-5C16FCF37A62}" dt="2024-03-29T02:15:39.237" v="456"/>
          <ac:spMkLst>
            <pc:docMk/>
            <pc:sldMk cId="2040136230" sldId="355"/>
            <ac:spMk id="7" creationId="{B678F4D6-FBD2-8FE0-F29F-7FE4BE690988}"/>
          </ac:spMkLst>
        </pc:spChg>
        <pc:picChg chg="add mod">
          <ac:chgData name="Shuwei Yan" userId="74f9842b0034deb7" providerId="LiveId" clId="{57A48BF2-FD22-442E-927B-5C16FCF37A62}" dt="2024-03-29T02:20:55.384" v="550" actId="1076"/>
          <ac:picMkLst>
            <pc:docMk/>
            <pc:sldMk cId="2040136230" sldId="355"/>
            <ac:picMk id="5" creationId="{D671FEE7-C751-96A8-A7BD-330131D470B9}"/>
          </ac:picMkLst>
        </pc:picChg>
        <pc:picChg chg="del">
          <ac:chgData name="Shuwei Yan" userId="74f9842b0034deb7" providerId="LiveId" clId="{57A48BF2-FD22-442E-927B-5C16FCF37A62}" dt="2024-03-29T01:59:05.500" v="51" actId="478"/>
          <ac:picMkLst>
            <pc:docMk/>
            <pc:sldMk cId="2040136230" sldId="355"/>
            <ac:picMk id="7" creationId="{3BFCC2D4-5779-4B6C-8ECA-1A95EECBD019}"/>
          </ac:picMkLst>
        </pc:picChg>
        <pc:picChg chg="add del mod">
          <ac:chgData name="Shuwei Yan" userId="74f9842b0034deb7" providerId="LiveId" clId="{57A48BF2-FD22-442E-927B-5C16FCF37A62}" dt="2024-03-29T02:20:19.544" v="542" actId="478"/>
          <ac:picMkLst>
            <pc:docMk/>
            <pc:sldMk cId="2040136230" sldId="355"/>
            <ac:picMk id="9" creationId="{24B7FD0E-EB8F-2D3D-9706-47C1EFAAB6CC}"/>
          </ac:picMkLst>
        </pc:picChg>
        <pc:picChg chg="add del mod">
          <ac:chgData name="Shuwei Yan" userId="74f9842b0034deb7" providerId="LiveId" clId="{57A48BF2-FD22-442E-927B-5C16FCF37A62}" dt="2024-03-29T02:21:30.020" v="554" actId="478"/>
          <ac:picMkLst>
            <pc:docMk/>
            <pc:sldMk cId="2040136230" sldId="355"/>
            <ac:picMk id="11" creationId="{9C0D2400-9CC4-047A-2731-0577975877CF}"/>
          </ac:picMkLst>
        </pc:picChg>
        <pc:picChg chg="add mod">
          <ac:chgData name="Shuwei Yan" userId="74f9842b0034deb7" providerId="LiveId" clId="{57A48BF2-FD22-442E-927B-5C16FCF37A62}" dt="2024-03-29T02:21:33.808" v="556" actId="1076"/>
          <ac:picMkLst>
            <pc:docMk/>
            <pc:sldMk cId="2040136230" sldId="355"/>
            <ac:picMk id="13" creationId="{39BBC19C-3A92-055D-EFF7-05498F16420B}"/>
          </ac:picMkLst>
        </pc:picChg>
      </pc:sldChg>
      <pc:sldChg chg="modSp mod">
        <pc:chgData name="Shuwei Yan" userId="74f9842b0034deb7" providerId="LiveId" clId="{57A48BF2-FD22-442E-927B-5C16FCF37A62}" dt="2024-03-29T01:58:28.934" v="43" actId="20577"/>
        <pc:sldMkLst>
          <pc:docMk/>
          <pc:sldMk cId="1186832402" sldId="359"/>
        </pc:sldMkLst>
        <pc:spChg chg="mod">
          <ac:chgData name="Shuwei Yan" userId="74f9842b0034deb7" providerId="LiveId" clId="{57A48BF2-FD22-442E-927B-5C16FCF37A62}" dt="2024-03-29T01:58:28.934" v="43" actId="20577"/>
          <ac:spMkLst>
            <pc:docMk/>
            <pc:sldMk cId="1186832402" sldId="359"/>
            <ac:spMk id="2" creationId="{934DE80F-F95E-4095-AF71-E7DEFFBD1386}"/>
          </ac:spMkLst>
        </pc:spChg>
      </pc:sldChg>
      <pc:sldChg chg="addSp delSp modSp mod ord">
        <pc:chgData name="Shuwei Yan" userId="74f9842b0034deb7" providerId="LiveId" clId="{57A48BF2-FD22-442E-927B-5C16FCF37A62}" dt="2024-03-29T03:25:28.840" v="1948" actId="20577"/>
        <pc:sldMkLst>
          <pc:docMk/>
          <pc:sldMk cId="1756411011" sldId="368"/>
        </pc:sldMkLst>
        <pc:spChg chg="add mod">
          <ac:chgData name="Shuwei Yan" userId="74f9842b0034deb7" providerId="LiveId" clId="{57A48BF2-FD22-442E-927B-5C16FCF37A62}" dt="2024-03-29T03:25:28.840" v="1948" actId="20577"/>
          <ac:spMkLst>
            <pc:docMk/>
            <pc:sldMk cId="1756411011" sldId="368"/>
            <ac:spMk id="5" creationId="{0CEA3A28-4268-7E44-4618-C8C7539C9A0A}"/>
          </ac:spMkLst>
        </pc:spChg>
        <pc:picChg chg="add del mod">
          <ac:chgData name="Shuwei Yan" userId="74f9842b0034deb7" providerId="LiveId" clId="{57A48BF2-FD22-442E-927B-5C16FCF37A62}" dt="2024-03-29T02:05:23.696" v="174" actId="478"/>
          <ac:picMkLst>
            <pc:docMk/>
            <pc:sldMk cId="1756411011" sldId="368"/>
            <ac:picMk id="4" creationId="{F113FE16-F600-61BE-1A7C-A5ED66D03650}"/>
          </ac:picMkLst>
        </pc:picChg>
        <pc:picChg chg="add del mod">
          <ac:chgData name="Shuwei Yan" userId="74f9842b0034deb7" providerId="LiveId" clId="{57A48BF2-FD22-442E-927B-5C16FCF37A62}" dt="2024-03-29T03:25:10.282" v="1921" actId="478"/>
          <ac:picMkLst>
            <pc:docMk/>
            <pc:sldMk cId="1756411011" sldId="368"/>
            <ac:picMk id="7" creationId="{BCB8E5E0-1374-03A0-821F-C59EC7BE77BD}"/>
          </ac:picMkLst>
        </pc:picChg>
        <pc:picChg chg="del">
          <ac:chgData name="Shuwei Yan" userId="74f9842b0034deb7" providerId="LiveId" clId="{57A48BF2-FD22-442E-927B-5C16FCF37A62}" dt="2024-03-29T01:59:03.651" v="50" actId="478"/>
          <ac:picMkLst>
            <pc:docMk/>
            <pc:sldMk cId="1756411011" sldId="368"/>
            <ac:picMk id="8" creationId="{D89953C2-83A8-EAC6-7B78-529132489BBF}"/>
          </ac:picMkLst>
        </pc:picChg>
        <pc:picChg chg="add mod">
          <ac:chgData name="Shuwei Yan" userId="74f9842b0034deb7" providerId="LiveId" clId="{57A48BF2-FD22-442E-927B-5C16FCF37A62}" dt="2024-03-29T03:25:14.738" v="1923" actId="1076"/>
          <ac:picMkLst>
            <pc:docMk/>
            <pc:sldMk cId="1756411011" sldId="368"/>
            <ac:picMk id="9" creationId="{14AB8A2C-8F57-F54D-EA19-3541C4E82B64}"/>
          </ac:picMkLst>
        </pc:picChg>
      </pc:sldChg>
      <pc:sldChg chg="addSp delSp modSp mod ord delAnim">
        <pc:chgData name="Shuwei Yan" userId="74f9842b0034deb7" providerId="LiveId" clId="{57A48BF2-FD22-442E-927B-5C16FCF37A62}" dt="2024-03-29T02:30:50.432" v="961" actId="20577"/>
        <pc:sldMkLst>
          <pc:docMk/>
          <pc:sldMk cId="3157534832" sldId="369"/>
        </pc:sldMkLst>
        <pc:spChg chg="mod">
          <ac:chgData name="Shuwei Yan" userId="74f9842b0034deb7" providerId="LiveId" clId="{57A48BF2-FD22-442E-927B-5C16FCF37A62}" dt="2024-03-29T02:30:50.432" v="961" actId="20577"/>
          <ac:spMkLst>
            <pc:docMk/>
            <pc:sldMk cId="3157534832" sldId="369"/>
            <ac:spMk id="3" creationId="{00000000-0000-0000-0000-000000000000}"/>
          </ac:spMkLst>
        </pc:spChg>
        <pc:grpChg chg="del">
          <ac:chgData name="Shuwei Yan" userId="74f9842b0034deb7" providerId="LiveId" clId="{57A48BF2-FD22-442E-927B-5C16FCF37A62}" dt="2024-03-29T02:29:06.721" v="866" actId="478"/>
          <ac:grpSpMkLst>
            <pc:docMk/>
            <pc:sldMk cId="3157534832" sldId="369"/>
            <ac:grpSpMk id="9" creationId="{7B8C1710-C970-0487-A61B-63B6882EF5F5}"/>
          </ac:grpSpMkLst>
        </pc:grpChg>
        <pc:picChg chg="add mod">
          <ac:chgData name="Shuwei Yan" userId="74f9842b0034deb7" providerId="LiveId" clId="{57A48BF2-FD22-442E-927B-5C16FCF37A62}" dt="2024-03-29T02:29:13.100" v="868" actId="1076"/>
          <ac:picMkLst>
            <pc:docMk/>
            <pc:sldMk cId="3157534832" sldId="369"/>
            <ac:picMk id="5" creationId="{49BD144A-0B72-1CC7-23C8-87D2D1BFC1D4}"/>
          </ac:picMkLst>
        </pc:picChg>
        <pc:picChg chg="del">
          <ac:chgData name="Shuwei Yan" userId="74f9842b0034deb7" providerId="LiveId" clId="{57A48BF2-FD22-442E-927B-5C16FCF37A62}" dt="2024-03-29T02:26:06.446" v="713" actId="478"/>
          <ac:picMkLst>
            <pc:docMk/>
            <pc:sldMk cId="3157534832" sldId="369"/>
            <ac:picMk id="6" creationId="{74947478-1F35-D037-6F1F-9681DA5277B7}"/>
          </ac:picMkLst>
        </pc:picChg>
        <pc:picChg chg="del">
          <ac:chgData name="Shuwei Yan" userId="74f9842b0034deb7" providerId="LiveId" clId="{57A48BF2-FD22-442E-927B-5C16FCF37A62}" dt="2024-03-29T02:29:06.173" v="865" actId="478"/>
          <ac:picMkLst>
            <pc:docMk/>
            <pc:sldMk cId="3157534832" sldId="369"/>
            <ac:picMk id="8" creationId="{50377F7C-4C46-40EA-8F8A-96D9BC3967E1}"/>
          </ac:picMkLst>
        </pc:picChg>
        <pc:picChg chg="add mod">
          <ac:chgData name="Shuwei Yan" userId="74f9842b0034deb7" providerId="LiveId" clId="{57A48BF2-FD22-442E-927B-5C16FCF37A62}" dt="2024-03-29T02:30:05.149" v="873" actId="1076"/>
          <ac:picMkLst>
            <pc:docMk/>
            <pc:sldMk cId="3157534832" sldId="369"/>
            <ac:picMk id="13" creationId="{E89E2AB0-783A-E7E1-20C0-DCBB088EAC35}"/>
          </ac:picMkLst>
        </pc:picChg>
      </pc:sldChg>
      <pc:sldChg chg="modSp add mod">
        <pc:chgData name="Shuwei Yan" userId="74f9842b0034deb7" providerId="LiveId" clId="{57A48BF2-FD22-442E-927B-5C16FCF37A62}" dt="2024-03-29T01:57:54.689" v="32" actId="1076"/>
        <pc:sldMkLst>
          <pc:docMk/>
          <pc:sldMk cId="3453580051" sldId="371"/>
        </pc:sldMkLst>
        <pc:spChg chg="mod">
          <ac:chgData name="Shuwei Yan" userId="74f9842b0034deb7" providerId="LiveId" clId="{57A48BF2-FD22-442E-927B-5C16FCF37A62}" dt="2024-03-29T01:57:54.689" v="32" actId="1076"/>
          <ac:spMkLst>
            <pc:docMk/>
            <pc:sldMk cId="3453580051" sldId="371"/>
            <ac:spMk id="2" creationId="{A126DCFA-D80A-3967-9020-A225A73466F4}"/>
          </ac:spMkLst>
        </pc:spChg>
      </pc:sldChg>
      <pc:sldChg chg="addSp delSp modSp add mod">
        <pc:chgData name="Shuwei Yan" userId="74f9842b0034deb7" providerId="LiveId" clId="{57A48BF2-FD22-442E-927B-5C16FCF37A62}" dt="2024-03-29T02:24:24.542" v="710" actId="20577"/>
        <pc:sldMkLst>
          <pc:docMk/>
          <pc:sldMk cId="90547129" sldId="372"/>
        </pc:sldMkLst>
        <pc:spChg chg="mod">
          <ac:chgData name="Shuwei Yan" userId="74f9842b0034deb7" providerId="LiveId" clId="{57A48BF2-FD22-442E-927B-5C16FCF37A62}" dt="2024-03-29T02:24:24.542" v="710" actId="20577"/>
          <ac:spMkLst>
            <pc:docMk/>
            <pc:sldMk cId="90547129" sldId="372"/>
            <ac:spMk id="6" creationId="{14D5ACCD-7938-BEE6-EACC-6D45ABE8799F}"/>
          </ac:spMkLst>
        </pc:spChg>
        <pc:spChg chg="add del mod">
          <ac:chgData name="Shuwei Yan" userId="74f9842b0034deb7" providerId="LiveId" clId="{57A48BF2-FD22-442E-927B-5C16FCF37A62}" dt="2024-03-29T02:23:04.010" v="560" actId="478"/>
          <ac:spMkLst>
            <pc:docMk/>
            <pc:sldMk cId="90547129" sldId="372"/>
            <ac:spMk id="8" creationId="{7F386976-6EE1-8D31-3E41-DC511F5AE70B}"/>
          </ac:spMkLst>
        </pc:spChg>
        <pc:picChg chg="add del mod">
          <ac:chgData name="Shuwei Yan" userId="74f9842b0034deb7" providerId="LiveId" clId="{57A48BF2-FD22-442E-927B-5C16FCF37A62}" dt="2024-03-29T02:23:19.437" v="562" actId="478"/>
          <ac:picMkLst>
            <pc:docMk/>
            <pc:sldMk cId="90547129" sldId="372"/>
            <ac:picMk id="4" creationId="{6F931528-EB93-0F8B-CCC1-6687AB33B6C0}"/>
          </ac:picMkLst>
        </pc:picChg>
        <pc:picChg chg="del">
          <ac:chgData name="Shuwei Yan" userId="74f9842b0034deb7" providerId="LiveId" clId="{57A48BF2-FD22-442E-927B-5C16FCF37A62}" dt="2024-03-29T02:21:58.978" v="559" actId="478"/>
          <ac:picMkLst>
            <pc:docMk/>
            <pc:sldMk cId="90547129" sldId="372"/>
            <ac:picMk id="5" creationId="{727504BE-2A02-0439-4B00-1A435821D042}"/>
          </ac:picMkLst>
        </pc:picChg>
        <pc:picChg chg="add mod">
          <ac:chgData name="Shuwei Yan" userId="74f9842b0034deb7" providerId="LiveId" clId="{57A48BF2-FD22-442E-927B-5C16FCF37A62}" dt="2024-03-29T02:23:25.504" v="565" actId="1076"/>
          <ac:picMkLst>
            <pc:docMk/>
            <pc:sldMk cId="90547129" sldId="372"/>
            <ac:picMk id="10" creationId="{3D3FC37E-7232-6E75-E96A-3FE2FA361BE3}"/>
          </ac:picMkLst>
        </pc:picChg>
        <pc:picChg chg="del">
          <ac:chgData name="Shuwei Yan" userId="74f9842b0034deb7" providerId="LiveId" clId="{57A48BF2-FD22-442E-927B-5C16FCF37A62}" dt="2024-03-29T02:21:18.581" v="552" actId="478"/>
          <ac:picMkLst>
            <pc:docMk/>
            <pc:sldMk cId="90547129" sldId="372"/>
            <ac:picMk id="11" creationId="{81E1BA35-85F2-F8DE-291F-A17A60E11E13}"/>
          </ac:picMkLst>
        </pc:picChg>
        <pc:picChg chg="add mod">
          <ac:chgData name="Shuwei Yan" userId="74f9842b0034deb7" providerId="LiveId" clId="{57A48BF2-FD22-442E-927B-5C16FCF37A62}" dt="2024-03-29T02:23:22.756" v="564" actId="1076"/>
          <ac:picMkLst>
            <pc:docMk/>
            <pc:sldMk cId="90547129" sldId="372"/>
            <ac:picMk id="13" creationId="{D121FA43-0C71-64E8-615B-2C9D7E379A92}"/>
          </ac:picMkLst>
        </pc:picChg>
      </pc:sldChg>
      <pc:sldChg chg="addSp delSp modSp add mod">
        <pc:chgData name="Shuwei Yan" userId="74f9842b0034deb7" providerId="LiveId" clId="{57A48BF2-FD22-442E-927B-5C16FCF37A62}" dt="2024-03-29T02:40:48.056" v="1339" actId="478"/>
        <pc:sldMkLst>
          <pc:docMk/>
          <pc:sldMk cId="2873931841" sldId="373"/>
        </pc:sldMkLst>
        <pc:spChg chg="mod">
          <ac:chgData name="Shuwei Yan" userId="74f9842b0034deb7" providerId="LiveId" clId="{57A48BF2-FD22-442E-927B-5C16FCF37A62}" dt="2024-03-29T02:36:30.915" v="1167" actId="20577"/>
          <ac:spMkLst>
            <pc:docMk/>
            <pc:sldMk cId="2873931841" sldId="373"/>
            <ac:spMk id="3" creationId="{44F1C35C-1655-554F-444A-493F3CDDC7AF}"/>
          </ac:spMkLst>
        </pc:spChg>
        <pc:grpChg chg="mod">
          <ac:chgData name="Shuwei Yan" userId="74f9842b0034deb7" providerId="LiveId" clId="{57A48BF2-FD22-442E-927B-5C16FCF37A62}" dt="2024-03-29T02:36:15.996" v="1159" actId="1076"/>
          <ac:grpSpMkLst>
            <pc:docMk/>
            <pc:sldMk cId="2873931841" sldId="373"/>
            <ac:grpSpMk id="9" creationId="{A05ECB6C-6351-5C46-C3F9-0782C79FE0D8}"/>
          </ac:grpSpMkLst>
        </pc:grpChg>
        <pc:picChg chg="del">
          <ac:chgData name="Shuwei Yan" userId="74f9842b0034deb7" providerId="LiveId" clId="{57A48BF2-FD22-442E-927B-5C16FCF37A62}" dt="2024-03-29T02:31:21.858" v="962" actId="478"/>
          <ac:picMkLst>
            <pc:docMk/>
            <pc:sldMk cId="2873931841" sldId="373"/>
            <ac:picMk id="5" creationId="{C012AEDD-FAA8-7184-9B12-510E2855FEC2}"/>
          </ac:picMkLst>
        </pc:picChg>
        <pc:picChg chg="del">
          <ac:chgData name="Shuwei Yan" userId="74f9842b0034deb7" providerId="LiveId" clId="{57A48BF2-FD22-442E-927B-5C16FCF37A62}" dt="2024-03-29T02:32:31.248" v="1011" actId="478"/>
          <ac:picMkLst>
            <pc:docMk/>
            <pc:sldMk cId="2873931841" sldId="373"/>
            <ac:picMk id="6" creationId="{AF6DDA49-30F3-77E2-FEB3-B505CB8BC5B5}"/>
          </ac:picMkLst>
        </pc:picChg>
        <pc:picChg chg="add mod">
          <ac:chgData name="Shuwei Yan" userId="74f9842b0034deb7" providerId="LiveId" clId="{57A48BF2-FD22-442E-927B-5C16FCF37A62}" dt="2024-03-29T02:33:23.106" v="1013" actId="1076"/>
          <ac:picMkLst>
            <pc:docMk/>
            <pc:sldMk cId="2873931841" sldId="373"/>
            <ac:picMk id="7" creationId="{3D62DCAA-A51B-DF4E-4E1D-6DFC0FE21824}"/>
          </ac:picMkLst>
        </pc:picChg>
        <pc:picChg chg="mod">
          <ac:chgData name="Shuwei Yan" userId="74f9842b0034deb7" providerId="LiveId" clId="{57A48BF2-FD22-442E-927B-5C16FCF37A62}" dt="2024-03-29T02:36:40.877" v="1168" actId="1076"/>
          <ac:picMkLst>
            <pc:docMk/>
            <pc:sldMk cId="2873931841" sldId="373"/>
            <ac:picMk id="8" creationId="{C9F91ABB-154B-6424-88B6-192C32573A71}"/>
          </ac:picMkLst>
        </pc:picChg>
        <pc:picChg chg="add del">
          <ac:chgData name="Shuwei Yan" userId="74f9842b0034deb7" providerId="LiveId" clId="{57A48BF2-FD22-442E-927B-5C16FCF37A62}" dt="2024-03-29T02:40:48.056" v="1339" actId="478"/>
          <ac:picMkLst>
            <pc:docMk/>
            <pc:sldMk cId="2873931841" sldId="373"/>
            <ac:picMk id="14" creationId="{963893C1-218A-F524-AD61-0F4DB782FED0}"/>
          </ac:picMkLst>
        </pc:picChg>
      </pc:sldChg>
      <pc:sldChg chg="addSp delSp modSp add mod delAnim">
        <pc:chgData name="Shuwei Yan" userId="74f9842b0034deb7" providerId="LiveId" clId="{57A48BF2-FD22-442E-927B-5C16FCF37A62}" dt="2024-03-29T02:41:10.467" v="1344" actId="20577"/>
        <pc:sldMkLst>
          <pc:docMk/>
          <pc:sldMk cId="1781967558" sldId="374"/>
        </pc:sldMkLst>
        <pc:spChg chg="mod">
          <ac:chgData name="Shuwei Yan" userId="74f9842b0034deb7" providerId="LiveId" clId="{57A48BF2-FD22-442E-927B-5C16FCF37A62}" dt="2024-03-29T02:41:10.467" v="1344" actId="20577"/>
          <ac:spMkLst>
            <pc:docMk/>
            <pc:sldMk cId="1781967558" sldId="374"/>
            <ac:spMk id="2" creationId="{8B940498-1EB8-0247-5140-A62FC4393211}"/>
          </ac:spMkLst>
        </pc:spChg>
        <pc:spChg chg="mod">
          <ac:chgData name="Shuwei Yan" userId="74f9842b0034deb7" providerId="LiveId" clId="{57A48BF2-FD22-442E-927B-5C16FCF37A62}" dt="2024-03-29T02:40:31.912" v="1338" actId="20577"/>
          <ac:spMkLst>
            <pc:docMk/>
            <pc:sldMk cId="1781967558" sldId="374"/>
            <ac:spMk id="3" creationId="{B3CF6469-8F64-5F93-28A4-8C50383A0C0C}"/>
          </ac:spMkLst>
        </pc:spChg>
        <pc:grpChg chg="del">
          <ac:chgData name="Shuwei Yan" userId="74f9842b0034deb7" providerId="LiveId" clId="{57A48BF2-FD22-442E-927B-5C16FCF37A62}" dt="2024-03-29T02:37:37.698" v="1173" actId="478"/>
          <ac:grpSpMkLst>
            <pc:docMk/>
            <pc:sldMk cId="1781967558" sldId="374"/>
            <ac:grpSpMk id="9" creationId="{1785CB1D-4C5C-A80A-8258-1B099A644091}"/>
          </ac:grpSpMkLst>
        </pc:grpChg>
        <pc:picChg chg="add mod">
          <ac:chgData name="Shuwei Yan" userId="74f9842b0034deb7" providerId="LiveId" clId="{57A48BF2-FD22-442E-927B-5C16FCF37A62}" dt="2024-03-29T02:39:00.697" v="1304" actId="1076"/>
          <ac:picMkLst>
            <pc:docMk/>
            <pc:sldMk cId="1781967558" sldId="374"/>
            <ac:picMk id="5" creationId="{111CB82E-DB6E-0E50-CEB9-7D92A861A304}"/>
          </ac:picMkLst>
        </pc:picChg>
        <pc:picChg chg="del">
          <ac:chgData name="Shuwei Yan" userId="74f9842b0034deb7" providerId="LiveId" clId="{57A48BF2-FD22-442E-927B-5C16FCF37A62}" dt="2024-03-29T02:37:35.673" v="1172" actId="478"/>
          <ac:picMkLst>
            <pc:docMk/>
            <pc:sldMk cId="1781967558" sldId="374"/>
            <ac:picMk id="7" creationId="{8800777C-5BA0-D01E-9976-4E80E5889B9A}"/>
          </ac:picMkLst>
        </pc:picChg>
        <pc:picChg chg="del">
          <ac:chgData name="Shuwei Yan" userId="74f9842b0034deb7" providerId="LiveId" clId="{57A48BF2-FD22-442E-927B-5C16FCF37A62}" dt="2024-03-29T02:37:38.192" v="1174" actId="478"/>
          <ac:picMkLst>
            <pc:docMk/>
            <pc:sldMk cId="1781967558" sldId="374"/>
            <ac:picMk id="8" creationId="{B55F550B-EFDC-A214-50D9-4410B786E931}"/>
          </ac:picMkLst>
        </pc:picChg>
        <pc:picChg chg="del mod">
          <ac:chgData name="Shuwei Yan" userId="74f9842b0034deb7" providerId="LiveId" clId="{57A48BF2-FD22-442E-927B-5C16FCF37A62}" dt="2024-03-29T02:38:57.708" v="1302" actId="478"/>
          <ac:picMkLst>
            <pc:docMk/>
            <pc:sldMk cId="1781967558" sldId="374"/>
            <ac:picMk id="14" creationId="{D9B91914-AC65-5DD8-1257-287530FE1407}"/>
          </ac:picMkLst>
        </pc:picChg>
      </pc:sldChg>
      <pc:sldChg chg="addSp delSp modSp add mod">
        <pc:chgData name="Shuwei Yan" userId="74f9842b0034deb7" providerId="LiveId" clId="{57A48BF2-FD22-442E-927B-5C16FCF37A62}" dt="2024-03-29T02:56:00.328" v="1478" actId="1076"/>
        <pc:sldMkLst>
          <pc:docMk/>
          <pc:sldMk cId="417012426" sldId="375"/>
        </pc:sldMkLst>
        <pc:spChg chg="mod">
          <ac:chgData name="Shuwei Yan" userId="74f9842b0034deb7" providerId="LiveId" clId="{57A48BF2-FD22-442E-927B-5C16FCF37A62}" dt="2024-03-29T02:41:24.765" v="1353" actId="20577"/>
          <ac:spMkLst>
            <pc:docMk/>
            <pc:sldMk cId="417012426" sldId="375"/>
            <ac:spMk id="2" creationId="{01340AAC-8EB0-A83F-86C2-DA21F8F4CAEF}"/>
          </ac:spMkLst>
        </pc:spChg>
        <pc:spChg chg="add del mod">
          <ac:chgData name="Shuwei Yan" userId="74f9842b0034deb7" providerId="LiveId" clId="{57A48BF2-FD22-442E-927B-5C16FCF37A62}" dt="2024-03-29T02:55:07.141" v="1464" actId="1076"/>
          <ac:spMkLst>
            <pc:docMk/>
            <pc:sldMk cId="417012426" sldId="375"/>
            <ac:spMk id="3" creationId="{E94A883B-AF7D-004D-49F7-010B4804EEA8}"/>
          </ac:spMkLst>
        </pc:spChg>
        <pc:spChg chg="add del mod">
          <ac:chgData name="Shuwei Yan" userId="74f9842b0034deb7" providerId="LiveId" clId="{57A48BF2-FD22-442E-927B-5C16FCF37A62}" dt="2024-03-29T02:53:28.740" v="1357" actId="478"/>
          <ac:spMkLst>
            <pc:docMk/>
            <pc:sldMk cId="417012426" sldId="375"/>
            <ac:spMk id="8" creationId="{B606E0EC-E38F-6A4F-7F51-DC80BD3C8495}"/>
          </ac:spMkLst>
        </pc:spChg>
        <pc:picChg chg="del">
          <ac:chgData name="Shuwei Yan" userId="74f9842b0034deb7" providerId="LiveId" clId="{57A48BF2-FD22-442E-927B-5C16FCF37A62}" dt="2024-03-29T02:53:13.555" v="1354" actId="478"/>
          <ac:picMkLst>
            <pc:docMk/>
            <pc:sldMk cId="417012426" sldId="375"/>
            <ac:picMk id="5" creationId="{CC8F9557-9EDA-5DDD-F954-255231093996}"/>
          </ac:picMkLst>
        </pc:picChg>
        <pc:picChg chg="add mod">
          <ac:chgData name="Shuwei Yan" userId="74f9842b0034deb7" providerId="LiveId" clId="{57A48BF2-FD22-442E-927B-5C16FCF37A62}" dt="2024-03-29T02:54:56.107" v="1459" actId="1076"/>
          <ac:picMkLst>
            <pc:docMk/>
            <pc:sldMk cId="417012426" sldId="375"/>
            <ac:picMk id="6" creationId="{A63B39B0-83C7-7F9C-AFA0-56979672B8CD}"/>
          </ac:picMkLst>
        </pc:picChg>
        <pc:picChg chg="add del mod">
          <ac:chgData name="Shuwei Yan" userId="74f9842b0034deb7" providerId="LiveId" clId="{57A48BF2-FD22-442E-927B-5C16FCF37A62}" dt="2024-03-29T02:55:28.247" v="1467" actId="478"/>
          <ac:picMkLst>
            <pc:docMk/>
            <pc:sldMk cId="417012426" sldId="375"/>
            <ac:picMk id="10" creationId="{34381A45-F6C0-B5D4-4418-8D077C590D05}"/>
          </ac:picMkLst>
        </pc:picChg>
        <pc:picChg chg="add mod">
          <ac:chgData name="Shuwei Yan" userId="74f9842b0034deb7" providerId="LiveId" clId="{57A48BF2-FD22-442E-927B-5C16FCF37A62}" dt="2024-03-29T02:55:40.567" v="1471" actId="1076"/>
          <ac:picMkLst>
            <pc:docMk/>
            <pc:sldMk cId="417012426" sldId="375"/>
            <ac:picMk id="12" creationId="{9692AC1B-1591-B463-ED8F-F458FF1B44F7}"/>
          </ac:picMkLst>
        </pc:picChg>
        <pc:picChg chg="add mod">
          <ac:chgData name="Shuwei Yan" userId="74f9842b0034deb7" providerId="LiveId" clId="{57A48BF2-FD22-442E-927B-5C16FCF37A62}" dt="2024-03-29T02:56:00.328" v="1478" actId="1076"/>
          <ac:picMkLst>
            <pc:docMk/>
            <pc:sldMk cId="417012426" sldId="375"/>
            <ac:picMk id="14" creationId="{A55868B4-06CF-6838-D986-33115E268B0C}"/>
          </ac:picMkLst>
        </pc:picChg>
      </pc:sldChg>
      <pc:sldChg chg="addSp delSp modSp add mod">
        <pc:chgData name="Shuwei Yan" userId="74f9842b0034deb7" providerId="LiveId" clId="{57A48BF2-FD22-442E-927B-5C16FCF37A62}" dt="2024-03-29T02:58:58.363" v="1566" actId="1076"/>
        <pc:sldMkLst>
          <pc:docMk/>
          <pc:sldMk cId="2749026447" sldId="376"/>
        </pc:sldMkLst>
        <pc:spChg chg="mod">
          <ac:chgData name="Shuwei Yan" userId="74f9842b0034deb7" providerId="LiveId" clId="{57A48BF2-FD22-442E-927B-5C16FCF37A62}" dt="2024-03-29T02:58:14.685" v="1558" actId="20577"/>
          <ac:spMkLst>
            <pc:docMk/>
            <pc:sldMk cId="2749026447" sldId="376"/>
            <ac:spMk id="3" creationId="{F981FCF8-8C3E-23DB-4BAC-87A9A367721D}"/>
          </ac:spMkLst>
        </pc:spChg>
        <pc:picChg chg="add mod">
          <ac:chgData name="Shuwei Yan" userId="74f9842b0034deb7" providerId="LiveId" clId="{57A48BF2-FD22-442E-927B-5C16FCF37A62}" dt="2024-03-29T02:57:05.392" v="1482" actId="1076"/>
          <ac:picMkLst>
            <pc:docMk/>
            <pc:sldMk cId="2749026447" sldId="376"/>
            <ac:picMk id="5" creationId="{8A98889A-41BE-4944-F2A2-E399DACCE0FE}"/>
          </ac:picMkLst>
        </pc:picChg>
        <pc:picChg chg="del">
          <ac:chgData name="Shuwei Yan" userId="74f9842b0034deb7" providerId="LiveId" clId="{57A48BF2-FD22-442E-927B-5C16FCF37A62}" dt="2024-03-29T02:57:01.369" v="1480" actId="478"/>
          <ac:picMkLst>
            <pc:docMk/>
            <pc:sldMk cId="2749026447" sldId="376"/>
            <ac:picMk id="6" creationId="{11153DE3-FA22-D690-9E2C-9624BD9A9D7B}"/>
          </ac:picMkLst>
        </pc:picChg>
        <pc:picChg chg="add mod">
          <ac:chgData name="Shuwei Yan" userId="74f9842b0034deb7" providerId="LiveId" clId="{57A48BF2-FD22-442E-927B-5C16FCF37A62}" dt="2024-03-29T02:58:58.363" v="1566" actId="1076"/>
          <ac:picMkLst>
            <pc:docMk/>
            <pc:sldMk cId="2749026447" sldId="376"/>
            <ac:picMk id="8" creationId="{F1C69962-59C3-2AB8-95B5-0198A2C23B45}"/>
          </ac:picMkLst>
        </pc:picChg>
        <pc:picChg chg="add mod">
          <ac:chgData name="Shuwei Yan" userId="74f9842b0034deb7" providerId="LiveId" clId="{57A48BF2-FD22-442E-927B-5C16FCF37A62}" dt="2024-03-29T02:58:32.136" v="1561" actId="1076"/>
          <ac:picMkLst>
            <pc:docMk/>
            <pc:sldMk cId="2749026447" sldId="376"/>
            <ac:picMk id="10" creationId="{1BD67367-FD61-A041-B8F6-61B2E0D3713E}"/>
          </ac:picMkLst>
        </pc:picChg>
        <pc:picChg chg="del">
          <ac:chgData name="Shuwei Yan" userId="74f9842b0034deb7" providerId="LiveId" clId="{57A48BF2-FD22-442E-927B-5C16FCF37A62}" dt="2024-03-29T02:57:42.199" v="1546" actId="478"/>
          <ac:picMkLst>
            <pc:docMk/>
            <pc:sldMk cId="2749026447" sldId="376"/>
            <ac:picMk id="12" creationId="{22CD55AE-EBE3-66DA-94D2-55BA7273003F}"/>
          </ac:picMkLst>
        </pc:picChg>
        <pc:picChg chg="add mod">
          <ac:chgData name="Shuwei Yan" userId="74f9842b0034deb7" providerId="LiveId" clId="{57A48BF2-FD22-442E-927B-5C16FCF37A62}" dt="2024-03-29T02:58:53.402" v="1565" actId="14100"/>
          <ac:picMkLst>
            <pc:docMk/>
            <pc:sldMk cId="2749026447" sldId="376"/>
            <ac:picMk id="13" creationId="{FC326C10-DB7A-DA5A-4B44-487D3F87F9A8}"/>
          </ac:picMkLst>
        </pc:picChg>
        <pc:picChg chg="del">
          <ac:chgData name="Shuwei Yan" userId="74f9842b0034deb7" providerId="LiveId" clId="{57A48BF2-FD22-442E-927B-5C16FCF37A62}" dt="2024-03-29T02:57:42.733" v="1547" actId="478"/>
          <ac:picMkLst>
            <pc:docMk/>
            <pc:sldMk cId="2749026447" sldId="376"/>
            <ac:picMk id="14" creationId="{5ED9CB81-2A79-F14C-4A77-E47DBD4C9C9F}"/>
          </ac:picMkLst>
        </pc:picChg>
      </pc:sldChg>
      <pc:sldChg chg="addSp delSp modSp add mod">
        <pc:chgData name="Shuwei Yan" userId="74f9842b0034deb7" providerId="LiveId" clId="{57A48BF2-FD22-442E-927B-5C16FCF37A62}" dt="2024-03-29T03:00:27.349" v="1637" actId="20577"/>
        <pc:sldMkLst>
          <pc:docMk/>
          <pc:sldMk cId="2237353081" sldId="377"/>
        </pc:sldMkLst>
        <pc:spChg chg="mod">
          <ac:chgData name="Shuwei Yan" userId="74f9842b0034deb7" providerId="LiveId" clId="{57A48BF2-FD22-442E-927B-5C16FCF37A62}" dt="2024-03-29T03:00:27.349" v="1637" actId="20577"/>
          <ac:spMkLst>
            <pc:docMk/>
            <pc:sldMk cId="2237353081" sldId="377"/>
            <ac:spMk id="3" creationId="{4C2B7258-9593-BC8E-8D6B-D11E09131CE2}"/>
          </ac:spMkLst>
        </pc:spChg>
        <pc:picChg chg="del">
          <ac:chgData name="Shuwei Yan" userId="74f9842b0034deb7" providerId="LiveId" clId="{57A48BF2-FD22-442E-927B-5C16FCF37A62}" dt="2024-03-29T02:59:38.198" v="1571" actId="478"/>
          <ac:picMkLst>
            <pc:docMk/>
            <pc:sldMk cId="2237353081" sldId="377"/>
            <ac:picMk id="5" creationId="{AAB9F073-6116-FDD9-E29C-F97AC28ACCAC}"/>
          </ac:picMkLst>
        </pc:picChg>
        <pc:picChg chg="add mod">
          <ac:chgData name="Shuwei Yan" userId="74f9842b0034deb7" providerId="LiveId" clId="{57A48BF2-FD22-442E-927B-5C16FCF37A62}" dt="2024-03-29T02:59:41.507" v="1573" actId="1076"/>
          <ac:picMkLst>
            <pc:docMk/>
            <pc:sldMk cId="2237353081" sldId="377"/>
            <ac:picMk id="6" creationId="{3836D630-FBFA-8D55-56D7-96C104140CDD}"/>
          </ac:picMkLst>
        </pc:picChg>
        <pc:picChg chg="del">
          <ac:chgData name="Shuwei Yan" userId="74f9842b0034deb7" providerId="LiveId" clId="{57A48BF2-FD22-442E-927B-5C16FCF37A62}" dt="2024-03-29T02:59:27.034" v="1568" actId="478"/>
          <ac:picMkLst>
            <pc:docMk/>
            <pc:sldMk cId="2237353081" sldId="377"/>
            <ac:picMk id="8" creationId="{8C157B87-E19D-F7B4-00F4-6A39D8DD647F}"/>
          </ac:picMkLst>
        </pc:picChg>
        <pc:picChg chg="del">
          <ac:chgData name="Shuwei Yan" userId="74f9842b0034deb7" providerId="LiveId" clId="{57A48BF2-FD22-442E-927B-5C16FCF37A62}" dt="2024-03-29T02:59:28.068" v="1570" actId="478"/>
          <ac:picMkLst>
            <pc:docMk/>
            <pc:sldMk cId="2237353081" sldId="377"/>
            <ac:picMk id="10" creationId="{7637879E-02CF-42C4-221F-3FB02BE32572}"/>
          </ac:picMkLst>
        </pc:picChg>
        <pc:picChg chg="del">
          <ac:chgData name="Shuwei Yan" userId="74f9842b0034deb7" providerId="LiveId" clId="{57A48BF2-FD22-442E-927B-5C16FCF37A62}" dt="2024-03-29T02:59:27.597" v="1569" actId="478"/>
          <ac:picMkLst>
            <pc:docMk/>
            <pc:sldMk cId="2237353081" sldId="377"/>
            <ac:picMk id="13" creationId="{B14CC1F4-2005-DE8B-539B-92C05E3B3404}"/>
          </ac:picMkLst>
        </pc:picChg>
      </pc:sldChg>
      <pc:sldChg chg="modSp add mod">
        <pc:chgData name="Shuwei Yan" userId="74f9842b0034deb7" providerId="LiveId" clId="{57A48BF2-FD22-442E-927B-5C16FCF37A62}" dt="2024-03-29T03:02:17.921" v="1642" actId="20577"/>
        <pc:sldMkLst>
          <pc:docMk/>
          <pc:sldMk cId="3281704519" sldId="378"/>
        </pc:sldMkLst>
        <pc:spChg chg="mod">
          <ac:chgData name="Shuwei Yan" userId="74f9842b0034deb7" providerId="LiveId" clId="{57A48BF2-FD22-442E-927B-5C16FCF37A62}" dt="2024-03-29T03:02:17.921" v="1642" actId="20577"/>
          <ac:spMkLst>
            <pc:docMk/>
            <pc:sldMk cId="3281704519" sldId="378"/>
            <ac:spMk id="3" creationId="{C9E24B6D-BE95-E960-C112-D3D47588C20F}"/>
          </ac:spMkLst>
        </pc:spChg>
        <pc:spChg chg="mod">
          <ac:chgData name="Shuwei Yan" userId="74f9842b0034deb7" providerId="LiveId" clId="{57A48BF2-FD22-442E-927B-5C16FCF37A62}" dt="2024-03-29T03:02:15.246" v="1641" actId="20577"/>
          <ac:spMkLst>
            <pc:docMk/>
            <pc:sldMk cId="3281704519" sldId="378"/>
            <ac:spMk id="8" creationId="{1DEDC672-B23E-4B28-123A-28FB838C6EFF}"/>
          </ac:spMkLst>
        </pc:spChg>
      </pc:sldChg>
      <pc:sldChg chg="modSp add mod">
        <pc:chgData name="Shuwei Yan" userId="74f9842b0034deb7" providerId="LiveId" clId="{57A48BF2-FD22-442E-927B-5C16FCF37A62}" dt="2024-03-29T03:11:47.383" v="1920" actId="20577"/>
        <pc:sldMkLst>
          <pc:docMk/>
          <pc:sldMk cId="2042842231" sldId="379"/>
        </pc:sldMkLst>
        <pc:spChg chg="mod">
          <ac:chgData name="Shuwei Yan" userId="74f9842b0034deb7" providerId="LiveId" clId="{57A48BF2-FD22-442E-927B-5C16FCF37A62}" dt="2024-03-29T03:11:47.383" v="1920" actId="20577"/>
          <ac:spMkLst>
            <pc:docMk/>
            <pc:sldMk cId="2042842231" sldId="379"/>
            <ac:spMk id="3" creationId="{4E288D34-0BC3-3DB6-2046-940E4F305001}"/>
          </ac:spMkLst>
        </pc:spChg>
      </pc:sldChg>
      <pc:sldChg chg="modSp add mod">
        <pc:chgData name="Shuwei Yan" userId="74f9842b0034deb7" providerId="LiveId" clId="{57A48BF2-FD22-442E-927B-5C16FCF37A62}" dt="2024-03-29T03:29:35.231" v="1956" actId="20577"/>
        <pc:sldMkLst>
          <pc:docMk/>
          <pc:sldMk cId="1224741809" sldId="380"/>
        </pc:sldMkLst>
        <pc:spChg chg="mod">
          <ac:chgData name="Shuwei Yan" userId="74f9842b0034deb7" providerId="LiveId" clId="{57A48BF2-FD22-442E-927B-5C16FCF37A62}" dt="2024-03-29T03:29:35.231" v="1956" actId="20577"/>
          <ac:spMkLst>
            <pc:docMk/>
            <pc:sldMk cId="1224741809" sldId="380"/>
            <ac:spMk id="3" creationId="{8E699835-23F3-2AFD-906C-7CB3F8B119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B6990BA-BEF5-34A2-19E0-9D5847EEC3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010822C-FBA3-33D2-1FB2-C46281F47E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999CBF-F8B8-490E-9268-AE158858D54C}" type="datetimeFigureOut">
              <a:rPr lang="zh-CN" altLang="en-US" smtClean="0"/>
              <a:t>2024/4/1</a:t>
            </a:fld>
            <a:endParaRPr lang="zh-CN" altLang="en-US"/>
          </a:p>
        </p:txBody>
      </p:sp>
      <p:sp>
        <p:nvSpPr>
          <p:cNvPr id="4" name="页脚占位符 3">
            <a:extLst>
              <a:ext uri="{FF2B5EF4-FFF2-40B4-BE49-F238E27FC236}">
                <a16:creationId xmlns:a16="http://schemas.microsoft.com/office/drawing/2014/main" id="{203C11BC-7A8B-E239-4597-2651B27349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08C6853-DC01-18F2-6B76-C6466DB57C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E577A7-9419-49FF-B2AF-08DD16485029}" type="slidenum">
              <a:rPr lang="zh-CN" altLang="en-US" smtClean="0"/>
              <a:t>‹#›</a:t>
            </a:fld>
            <a:endParaRPr lang="zh-CN" altLang="en-US"/>
          </a:p>
        </p:txBody>
      </p:sp>
    </p:spTree>
    <p:extLst>
      <p:ext uri="{BB962C8B-B14F-4D97-AF65-F5344CB8AC3E}">
        <p14:creationId xmlns:p14="http://schemas.microsoft.com/office/powerpoint/2010/main" val="3452145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BA83D-1D3C-4F81-BF7E-FC7238EB0137}" type="datetimeFigureOut">
              <a:rPr lang="zh-CN" altLang="en-US" smtClean="0"/>
              <a:t>2024/4/1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0B1F2-4E91-4F1D-9617-4647574FF58E}" type="slidenum">
              <a:rPr lang="zh-CN" altLang="en-US" smtClean="0"/>
              <a:t>‹#›</a:t>
            </a:fld>
            <a:endParaRPr lang="zh-CN" altLang="en-US"/>
          </a:p>
        </p:txBody>
      </p:sp>
    </p:spTree>
    <p:extLst>
      <p:ext uri="{BB962C8B-B14F-4D97-AF65-F5344CB8AC3E}">
        <p14:creationId xmlns:p14="http://schemas.microsoft.com/office/powerpoint/2010/main" val="476969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a:t>
            </a:fld>
            <a:endParaRPr lang="zh-CN" altLang="en-US"/>
          </a:p>
        </p:txBody>
      </p:sp>
    </p:spTree>
    <p:extLst>
      <p:ext uri="{BB962C8B-B14F-4D97-AF65-F5344CB8AC3E}">
        <p14:creationId xmlns:p14="http://schemas.microsoft.com/office/powerpoint/2010/main" val="3940601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7F20-5B77-4A33-5BF1-8A4D2B6C80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5CC94D-E463-0E65-5F35-019690CE58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565E33-7626-F86E-F7D9-8568A6311278}"/>
              </a:ext>
            </a:extLst>
          </p:cNvPr>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a:extLst>
              <a:ext uri="{FF2B5EF4-FFF2-40B4-BE49-F238E27FC236}">
                <a16:creationId xmlns:a16="http://schemas.microsoft.com/office/drawing/2014/main" id="{298425C0-E8DC-FC6E-AAC8-FA40A6337299}"/>
              </a:ext>
            </a:extLst>
          </p:cNvPr>
          <p:cNvSpPr>
            <a:spLocks noGrp="1"/>
          </p:cNvSpPr>
          <p:nvPr>
            <p:ph type="sldNum" sz="quarter" idx="10"/>
          </p:nvPr>
        </p:nvSpPr>
        <p:spPr/>
        <p:txBody>
          <a:bodyPr/>
          <a:lstStyle/>
          <a:p>
            <a:fld id="{45AD50B4-1911-4E5E-9414-C209CAA530B4}" type="slidenum">
              <a:rPr lang="zh-CN" altLang="en-US" smtClean="0"/>
              <a:t>12</a:t>
            </a:fld>
            <a:endParaRPr lang="zh-CN" altLang="en-US"/>
          </a:p>
        </p:txBody>
      </p:sp>
    </p:spTree>
    <p:extLst>
      <p:ext uri="{BB962C8B-B14F-4D97-AF65-F5344CB8AC3E}">
        <p14:creationId xmlns:p14="http://schemas.microsoft.com/office/powerpoint/2010/main" val="513503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8E79A1-5F04-4C9F-9A94-186D96F02F0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6523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634AAB-6F92-49B3-896B-6644A3E6CCAC}" type="slidenum">
              <a:rPr lang="zh-CN" altLang="en-US" smtClean="0"/>
              <a:t>15</a:t>
            </a:fld>
            <a:endParaRPr lang="zh-CN" altLang="en-US"/>
          </a:p>
        </p:txBody>
      </p:sp>
    </p:spTree>
    <p:extLst>
      <p:ext uri="{BB962C8B-B14F-4D97-AF65-F5344CB8AC3E}">
        <p14:creationId xmlns:p14="http://schemas.microsoft.com/office/powerpoint/2010/main" val="87728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数据集有</a:t>
            </a:r>
            <a:r>
              <a:rPr lang="en-US" altLang="zh-CN" dirty="0"/>
              <a:t>m</a:t>
            </a:r>
            <a:r>
              <a:rPr lang="zh-CN" altLang="en-US" dirty="0"/>
              <a:t>个样本</a:t>
            </a:r>
            <a:endParaRPr lang="en-US" altLang="zh-CN" dirty="0"/>
          </a:p>
          <a:p>
            <a:r>
              <a:rPr lang="zh-CN" altLang="en-US" dirty="0"/>
              <a:t>拿出后允许放回</a:t>
            </a:r>
            <a:endParaRPr lang="en-US" altLang="zh-CN" dirty="0"/>
          </a:p>
          <a:p>
            <a:r>
              <a:rPr lang="zh-CN" altLang="en-US" dirty="0"/>
              <a:t>自助法的本质优势？</a:t>
            </a:r>
            <a:endParaRPr lang="en-US" altLang="zh-CN" dirty="0"/>
          </a:p>
          <a:p>
            <a:r>
              <a:rPr lang="zh-CN" altLang="en-US" sz="1200" b="0" i="0" kern="1200" dirty="0">
                <a:solidFill>
                  <a:schemeClr val="tx1"/>
                </a:solidFill>
                <a:effectLst/>
                <a:latin typeface="+mn-lt"/>
                <a:ea typeface="+mn-ea"/>
                <a:cs typeface="+mn-cs"/>
              </a:rPr>
              <a:t>优点：自助法在数据集较小、难以有效划分训练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测试集时很有用；自助法能从初始数据集中产生多个不同的训练集，这对集成学习等方法有很大的好处。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缺点：自助法产生的数据集改变了初始数据集的分布，这会引入估计偏差。 算法的参数，也称为超参数。</a:t>
            </a:r>
            <a:endParaRPr lang="en-US" altLang="zh-CN"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对于小数据集，</a:t>
            </a:r>
            <a:r>
              <a:rPr lang="en-US" altLang="zh-CN" sz="1200" b="0" i="0" kern="1200" dirty="0">
                <a:solidFill>
                  <a:schemeClr val="tx1"/>
                </a:solidFill>
                <a:effectLst/>
                <a:latin typeface="+mn-lt"/>
                <a:ea typeface="+mn-ea"/>
                <a:cs typeface="+mn-cs"/>
              </a:rPr>
              <a:t>bootstrap</a:t>
            </a:r>
            <a:r>
              <a:rPr lang="zh-CN" altLang="en-US" sz="1200" b="0" i="0" kern="1200" dirty="0">
                <a:solidFill>
                  <a:schemeClr val="tx1"/>
                </a:solidFill>
                <a:effectLst/>
                <a:latin typeface="+mn-lt"/>
                <a:ea typeface="+mn-ea"/>
                <a:cs typeface="+mn-cs"/>
              </a:rPr>
              <a:t>效果通常很好。然而，</a:t>
            </a:r>
            <a:r>
              <a:rPr lang="en-US" altLang="zh-CN" sz="1200" b="0" i="0" kern="1200" dirty="0">
                <a:solidFill>
                  <a:schemeClr val="tx1"/>
                </a:solidFill>
                <a:effectLst/>
                <a:latin typeface="+mn-lt"/>
                <a:ea typeface="+mn-ea"/>
                <a:cs typeface="+mn-cs"/>
              </a:rPr>
              <a:t>bootstrap</a:t>
            </a:r>
            <a:r>
              <a:rPr lang="zh-CN" altLang="en-US" sz="1200" b="0" i="0" kern="1200" dirty="0">
                <a:solidFill>
                  <a:schemeClr val="tx1"/>
                </a:solidFill>
                <a:effectLst/>
                <a:latin typeface="+mn-lt"/>
                <a:ea typeface="+mn-ea"/>
                <a:cs typeface="+mn-cs"/>
              </a:rPr>
              <a:t>产生的数据集改变了初始数据集的分布，这会引入估计偏差，随着数据集总体的增加而功效降低。尽管可以在</a:t>
            </a:r>
            <a:r>
              <a:rPr lang="en-US" altLang="zh-CN" sz="1200" b="0" i="0" kern="1200" dirty="0">
                <a:solidFill>
                  <a:schemeClr val="tx1"/>
                </a:solidFill>
                <a:effectLst/>
                <a:latin typeface="+mn-lt"/>
                <a:ea typeface="+mn-ea"/>
                <a:cs typeface="+mn-cs"/>
              </a:rPr>
              <a:t>Bootstrap</a:t>
            </a:r>
            <a:r>
              <a:rPr lang="zh-CN" altLang="en-US" sz="1200" b="0" i="0" kern="1200" dirty="0">
                <a:solidFill>
                  <a:schemeClr val="tx1"/>
                </a:solidFill>
                <a:effectLst/>
                <a:latin typeface="+mn-lt"/>
                <a:ea typeface="+mn-ea"/>
                <a:cs typeface="+mn-cs"/>
              </a:rPr>
              <a:t>过程中调整偏差，但情况就会变得复杂。因此普遍认为原数据集的总体不能过大，这样可以保证每次抽样都能反映总体的特性，多次抽样后即能覆盖原总体，并且抽样组成的新总体比原总体大。</a:t>
            </a:r>
          </a:p>
          <a:p>
            <a:r>
              <a:rPr lang="zh-CN" altLang="en-US" sz="1200" b="0" i="0" kern="1200" dirty="0">
                <a:solidFill>
                  <a:schemeClr val="tx1"/>
                </a:solidFill>
                <a:effectLst/>
                <a:latin typeface="+mn-lt"/>
                <a:ea typeface="+mn-ea"/>
                <a:cs typeface="+mn-cs"/>
              </a:rPr>
              <a:t>总体均值不连续时也要慎重考虑使用</a:t>
            </a:r>
            <a:r>
              <a:rPr lang="en-US" altLang="zh-CN" sz="1200" b="0" i="0" kern="1200" dirty="0">
                <a:solidFill>
                  <a:schemeClr val="tx1"/>
                </a:solidFill>
                <a:effectLst/>
                <a:latin typeface="+mn-lt"/>
                <a:ea typeface="+mn-ea"/>
                <a:cs typeface="+mn-cs"/>
              </a:rPr>
              <a:t>bootstrap</a:t>
            </a:r>
            <a:r>
              <a:rPr lang="zh-CN" altLang="en-US" sz="1200" b="0" i="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8E79A1-5F04-4C9F-9A94-186D96F02F0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0346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17</a:t>
            </a:fld>
            <a:endParaRPr lang="zh-CN" altLang="en-US"/>
          </a:p>
        </p:txBody>
      </p:sp>
    </p:spTree>
    <p:extLst>
      <p:ext uri="{BB962C8B-B14F-4D97-AF65-F5344CB8AC3E}">
        <p14:creationId xmlns:p14="http://schemas.microsoft.com/office/powerpoint/2010/main" val="1637582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18</a:t>
            </a:fld>
            <a:endParaRPr lang="zh-CN" altLang="en-US"/>
          </a:p>
        </p:txBody>
      </p:sp>
    </p:spTree>
    <p:extLst>
      <p:ext uri="{BB962C8B-B14F-4D97-AF65-F5344CB8AC3E}">
        <p14:creationId xmlns:p14="http://schemas.microsoft.com/office/powerpoint/2010/main" val="1158350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9E04E-CDEA-598D-7076-67D402468B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24F3E1-F10E-32DD-1D3F-BDDC56096C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AD60D5-ECF5-AD74-B756-0C104F7923E5}"/>
              </a:ext>
            </a:extLst>
          </p:cNvPr>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a:extLst>
              <a:ext uri="{FF2B5EF4-FFF2-40B4-BE49-F238E27FC236}">
                <a16:creationId xmlns:a16="http://schemas.microsoft.com/office/drawing/2014/main" id="{A21D56C5-FB51-45B8-6EE4-61A0B20BE0BE}"/>
              </a:ext>
            </a:extLst>
          </p:cNvPr>
          <p:cNvSpPr>
            <a:spLocks noGrp="1"/>
          </p:cNvSpPr>
          <p:nvPr>
            <p:ph type="sldNum" sz="quarter" idx="10"/>
          </p:nvPr>
        </p:nvSpPr>
        <p:spPr/>
        <p:txBody>
          <a:bodyPr/>
          <a:lstStyle/>
          <a:p>
            <a:fld id="{45AD50B4-1911-4E5E-9414-C209CAA530B4}" type="slidenum">
              <a:rPr lang="zh-CN" altLang="en-US" smtClean="0"/>
              <a:t>19</a:t>
            </a:fld>
            <a:endParaRPr lang="zh-CN" altLang="en-US"/>
          </a:p>
        </p:txBody>
      </p:sp>
    </p:spTree>
    <p:extLst>
      <p:ext uri="{BB962C8B-B14F-4D97-AF65-F5344CB8AC3E}">
        <p14:creationId xmlns:p14="http://schemas.microsoft.com/office/powerpoint/2010/main" val="2959943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20</a:t>
            </a:fld>
            <a:endParaRPr lang="zh-CN" altLang="en-US"/>
          </a:p>
        </p:txBody>
      </p:sp>
    </p:spTree>
    <p:extLst>
      <p:ext uri="{BB962C8B-B14F-4D97-AF65-F5344CB8AC3E}">
        <p14:creationId xmlns:p14="http://schemas.microsoft.com/office/powerpoint/2010/main" val="1888697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信息检索、</a:t>
            </a:r>
            <a:r>
              <a:rPr lang="en-US" altLang="zh-CN" dirty="0"/>
              <a:t>Web</a:t>
            </a:r>
            <a:r>
              <a:rPr lang="zh-CN" altLang="en-US" dirty="0"/>
              <a:t>搜索等场景中经常需要衡量正例被预测出来的比率或者预测出来的正例中正确的比率，此时查准率</a:t>
            </a:r>
            <a:r>
              <a:rPr lang="en-US" altLang="zh-CN" dirty="0"/>
              <a:t>(Precision)</a:t>
            </a:r>
            <a:r>
              <a:rPr lang="zh-CN" altLang="en-US" dirty="0"/>
              <a:t>和查全率</a:t>
            </a:r>
            <a:r>
              <a:rPr lang="en-US" altLang="zh-CN" dirty="0"/>
              <a:t>(Recall)</a:t>
            </a:r>
            <a:r>
              <a:rPr lang="zh-CN" altLang="en-US" dirty="0"/>
              <a:t>比错误率和精度更适合。</a:t>
            </a:r>
          </a:p>
          <a:p>
            <a:endParaRPr lang="zh-CN" altLang="en-US" dirty="0"/>
          </a:p>
        </p:txBody>
      </p:sp>
      <p:sp>
        <p:nvSpPr>
          <p:cNvPr id="4" name="灯片编号占位符 3"/>
          <p:cNvSpPr>
            <a:spLocks noGrp="1"/>
          </p:cNvSpPr>
          <p:nvPr>
            <p:ph type="sldNum" sz="quarter" idx="5"/>
          </p:nvPr>
        </p:nvSpPr>
        <p:spPr/>
        <p:txBody>
          <a:bodyPr/>
          <a:lstStyle/>
          <a:p>
            <a:fld id="{7E634AAB-6F92-49B3-896B-6644A3E6CCAC}" type="slidenum">
              <a:rPr lang="zh-CN" altLang="en-US" smtClean="0"/>
              <a:t>22</a:t>
            </a:fld>
            <a:endParaRPr lang="zh-CN" altLang="en-US"/>
          </a:p>
        </p:txBody>
      </p:sp>
    </p:spTree>
    <p:extLst>
      <p:ext uri="{BB962C8B-B14F-4D97-AF65-F5344CB8AC3E}">
        <p14:creationId xmlns:p14="http://schemas.microsoft.com/office/powerpoint/2010/main" val="174871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根据学习器的预测结果按正例可能性大小对样例进行排序，并逐个把样本作为正例进行预测，则可以得到查准率</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查全率曲线，简称“</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P-R</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曲线”</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rPr>
              <a:t>平衡点是曲线上“查准率</a:t>
            </a:r>
            <a:r>
              <a:rPr lang="en-US" altLang="zh-CN" dirty="0">
                <a:solidFill>
                  <a:prstClr val="black"/>
                </a:solidFill>
              </a:rPr>
              <a:t>=</a:t>
            </a:r>
            <a:r>
              <a:rPr lang="zh-CN" altLang="en-US" dirty="0">
                <a:solidFill>
                  <a:prstClr val="black"/>
                </a:solidFill>
              </a:rPr>
              <a:t>查全率”时的取值，可用来用于度量</a:t>
            </a:r>
            <a:r>
              <a:rPr lang="en-US" altLang="zh-CN" dirty="0">
                <a:solidFill>
                  <a:prstClr val="black"/>
                </a:solidFill>
              </a:rPr>
              <a:t>P-R</a:t>
            </a:r>
            <a:r>
              <a:rPr lang="zh-CN" altLang="en-US" dirty="0">
                <a:solidFill>
                  <a:prstClr val="black"/>
                </a:solidFill>
              </a:rPr>
              <a:t>曲线有交叉的分类器性能高低</a:t>
            </a:r>
          </a:p>
          <a:p>
            <a:endParaRPr lang="zh-CN" altLang="en-US" dirty="0"/>
          </a:p>
        </p:txBody>
      </p:sp>
      <p:sp>
        <p:nvSpPr>
          <p:cNvPr id="4" name="灯片编号占位符 3"/>
          <p:cNvSpPr>
            <a:spLocks noGrp="1"/>
          </p:cNvSpPr>
          <p:nvPr>
            <p:ph type="sldNum" sz="quarter" idx="5"/>
          </p:nvPr>
        </p:nvSpPr>
        <p:spPr/>
        <p:txBody>
          <a:bodyPr/>
          <a:lstStyle/>
          <a:p>
            <a:fld id="{7E634AAB-6F92-49B3-896B-6644A3E6CCAC}" type="slidenum">
              <a:rPr lang="zh-CN" altLang="en-US" smtClean="0"/>
              <a:t>23</a:t>
            </a:fld>
            <a:endParaRPr lang="zh-CN" altLang="en-US"/>
          </a:p>
        </p:txBody>
      </p:sp>
    </p:spTree>
    <p:extLst>
      <p:ext uri="{BB962C8B-B14F-4D97-AF65-F5344CB8AC3E}">
        <p14:creationId xmlns:p14="http://schemas.microsoft.com/office/powerpoint/2010/main" val="425492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3</a:t>
            </a:fld>
            <a:endParaRPr lang="zh-CN" altLang="en-US"/>
          </a:p>
        </p:txBody>
      </p:sp>
    </p:spTree>
    <p:extLst>
      <p:ext uri="{BB962C8B-B14F-4D97-AF65-F5344CB8AC3E}">
        <p14:creationId xmlns:p14="http://schemas.microsoft.com/office/powerpoint/2010/main" val="1028850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放在具体领域来理解上述两个指标。如在医学诊断中，判断有病的样本。那么尽量把有病的揪出来是主要任务，也就是第一个指标</a:t>
            </a:r>
            <a:r>
              <a:rPr lang="en-US" altLang="zh-CN" sz="1200" b="0" i="0" kern="1200" dirty="0">
                <a:solidFill>
                  <a:schemeClr val="tx1"/>
                </a:solidFill>
                <a:effectLst/>
                <a:latin typeface="+mn-lt"/>
                <a:ea typeface="+mn-ea"/>
                <a:cs typeface="+mn-cs"/>
              </a:rPr>
              <a:t>TPR</a:t>
            </a:r>
            <a:r>
              <a:rPr lang="zh-CN" altLang="en-US" sz="1200" b="0" i="0" kern="1200" dirty="0">
                <a:solidFill>
                  <a:schemeClr val="tx1"/>
                </a:solidFill>
                <a:effectLst/>
                <a:latin typeface="+mn-lt"/>
                <a:ea typeface="+mn-ea"/>
                <a:cs typeface="+mn-cs"/>
              </a:rPr>
              <a:t>，要越高越好。而把没病的样本误诊为有病的，也就是第二个指标</a:t>
            </a:r>
            <a:r>
              <a:rPr lang="en-US" altLang="zh-CN" sz="1200" b="0" i="0" kern="1200" dirty="0">
                <a:solidFill>
                  <a:schemeClr val="tx1"/>
                </a:solidFill>
                <a:effectLst/>
                <a:latin typeface="+mn-lt"/>
                <a:ea typeface="+mn-ea"/>
                <a:cs typeface="+mn-cs"/>
              </a:rPr>
              <a:t>FPR</a:t>
            </a:r>
            <a:r>
              <a:rPr lang="zh-CN" altLang="en-US" sz="1200" b="0" i="0" kern="1200" dirty="0">
                <a:solidFill>
                  <a:schemeClr val="tx1"/>
                </a:solidFill>
                <a:effectLst/>
                <a:latin typeface="+mn-lt"/>
                <a:ea typeface="+mn-ea"/>
                <a:cs typeface="+mn-cs"/>
              </a:rPr>
              <a:t>，要越低越好。不难发现，这两个指标之间是相互制约的。如果某个医生对于有病的症状比较敏感，稍微的小症状都判断为有病，那么他的第一个指标应该会很高，但是第二个指标也就相应地变高。最极端的情况下，他把所有的样本都看做有病，那么第一个指标达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，第二个指标也为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我们可以看出：左上角的点（</a:t>
            </a:r>
            <a:r>
              <a:rPr lang="en-US" altLang="zh-CN" sz="1200" b="0" i="0" kern="1200" dirty="0">
                <a:solidFill>
                  <a:schemeClr val="tx1"/>
                </a:solidFill>
                <a:effectLst/>
                <a:latin typeface="+mn-lt"/>
                <a:ea typeface="+mn-ea"/>
                <a:cs typeface="+mn-cs"/>
              </a:rPr>
              <a:t>TPR=1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FPR=0</a:t>
            </a:r>
            <a:r>
              <a:rPr lang="zh-CN" altLang="en-US" sz="1200" b="0" i="0" kern="1200" dirty="0">
                <a:solidFill>
                  <a:schemeClr val="tx1"/>
                </a:solidFill>
                <a:effectLst/>
                <a:latin typeface="+mn-lt"/>
                <a:ea typeface="+mn-ea"/>
                <a:cs typeface="+mn-cs"/>
              </a:rPr>
              <a:t>），为完美分类，也就是这个医生医术高明，诊断全对；点</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TPR&gt;FPR</a:t>
            </a:r>
            <a:r>
              <a:rPr lang="zh-CN" altLang="en-US" sz="1200" b="0" i="0" kern="1200" dirty="0">
                <a:solidFill>
                  <a:schemeClr val="tx1"/>
                </a:solidFill>
                <a:effectLst/>
                <a:latin typeface="+mn-lt"/>
                <a:ea typeface="+mn-ea"/>
                <a:cs typeface="+mn-cs"/>
              </a:rPr>
              <a:t>），医生</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的判断大体是正确的。中线上的点</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TPR=FPR</a:t>
            </a:r>
            <a:r>
              <a:rPr lang="zh-CN" altLang="en-US" sz="1200" b="0" i="0" kern="1200" dirty="0">
                <a:solidFill>
                  <a:schemeClr val="tx1"/>
                </a:solidFill>
                <a:effectLst/>
                <a:latin typeface="+mn-lt"/>
                <a:ea typeface="+mn-ea"/>
                <a:cs typeface="+mn-cs"/>
              </a:rPr>
              <a:t>），也就是医生</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全都是蒙的，蒙对一半，蒙错一半；下半平面的点</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TPR&lt;FPR</a:t>
            </a:r>
            <a:r>
              <a:rPr lang="zh-CN" altLang="en-US" sz="1200" b="0" i="0" kern="1200" dirty="0">
                <a:solidFill>
                  <a:schemeClr val="tx1"/>
                </a:solidFill>
                <a:effectLst/>
                <a:latin typeface="+mn-lt"/>
                <a:ea typeface="+mn-ea"/>
                <a:cs typeface="+mn-cs"/>
              </a:rPr>
              <a:t>），这个医生说你有病，那么你很可能没有病，医生</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的话我们要反着听，为真庸医。</a:t>
            </a:r>
          </a:p>
          <a:p>
            <a:r>
              <a:rPr lang="zh-CN" altLang="en-US" sz="1200" b="0" i="0" kern="1200" dirty="0">
                <a:solidFill>
                  <a:schemeClr val="tx1"/>
                </a:solidFill>
                <a:effectLst/>
                <a:latin typeface="+mn-lt"/>
                <a:ea typeface="+mn-ea"/>
                <a:cs typeface="+mn-cs"/>
              </a:rPr>
              <a:t>上图中一个阈值，得到一个点。现在我们需要一个独立于阈值的评价指标来衡量这个医生的医术如何，也就是遍历所有的阈值，得到</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曲线。还是一开始的那幅图，假设如下就是某个医生的诊断统计图，直线代表阈值。我们遍历所有的阈值，能够在</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平面上得到如下的</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曲线。</a:t>
            </a:r>
          </a:p>
          <a:p>
            <a:endParaRPr lang="zh-CN" altLang="en-US" dirty="0"/>
          </a:p>
        </p:txBody>
      </p:sp>
      <p:sp>
        <p:nvSpPr>
          <p:cNvPr id="4" name="灯片编号占位符 3"/>
          <p:cNvSpPr>
            <a:spLocks noGrp="1"/>
          </p:cNvSpPr>
          <p:nvPr>
            <p:ph type="sldNum" sz="quarter" idx="5"/>
          </p:nvPr>
        </p:nvSpPr>
        <p:spPr/>
        <p:txBody>
          <a:bodyPr/>
          <a:lstStyle/>
          <a:p>
            <a:fld id="{7E634AAB-6F92-49B3-896B-6644A3E6CCAC}" type="slidenum">
              <a:rPr lang="zh-CN" altLang="en-US" smtClean="0"/>
              <a:t>24</a:t>
            </a:fld>
            <a:endParaRPr lang="zh-CN" altLang="en-US"/>
          </a:p>
        </p:txBody>
      </p:sp>
    </p:spTree>
    <p:extLst>
      <p:ext uri="{BB962C8B-B14F-4D97-AF65-F5344CB8AC3E}">
        <p14:creationId xmlns:p14="http://schemas.microsoft.com/office/powerpoint/2010/main" val="31626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我们可以看出：左上角的点（</a:t>
            </a:r>
            <a:r>
              <a:rPr lang="en-US" altLang="zh-CN" sz="1200" b="0" i="0" kern="1200" dirty="0">
                <a:solidFill>
                  <a:schemeClr val="tx1"/>
                </a:solidFill>
                <a:effectLst/>
                <a:latin typeface="+mn-lt"/>
                <a:ea typeface="+mn-ea"/>
                <a:cs typeface="+mn-cs"/>
              </a:rPr>
              <a:t>TPR=1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FPR=0</a:t>
            </a:r>
            <a:r>
              <a:rPr lang="zh-CN" altLang="en-US" sz="1200" b="0" i="0" kern="1200" dirty="0">
                <a:solidFill>
                  <a:schemeClr val="tx1"/>
                </a:solidFill>
                <a:effectLst/>
                <a:latin typeface="+mn-lt"/>
                <a:ea typeface="+mn-ea"/>
                <a:cs typeface="+mn-cs"/>
              </a:rPr>
              <a:t>），为完美分类，也就是这个医生医术高明，诊断全对；点</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TPR&gt;FPR</a:t>
            </a:r>
            <a:r>
              <a:rPr lang="zh-CN" altLang="en-US" sz="1200" b="0" i="0" kern="1200" dirty="0">
                <a:solidFill>
                  <a:schemeClr val="tx1"/>
                </a:solidFill>
                <a:effectLst/>
                <a:latin typeface="+mn-lt"/>
                <a:ea typeface="+mn-ea"/>
                <a:cs typeface="+mn-cs"/>
              </a:rPr>
              <a:t>），医生</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的判断大体是正确的。中线上的点</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TPR=FPR</a:t>
            </a:r>
            <a:r>
              <a:rPr lang="zh-CN" altLang="en-US" sz="1200" b="0" i="0" kern="1200" dirty="0">
                <a:solidFill>
                  <a:schemeClr val="tx1"/>
                </a:solidFill>
                <a:effectLst/>
                <a:latin typeface="+mn-lt"/>
                <a:ea typeface="+mn-ea"/>
                <a:cs typeface="+mn-cs"/>
              </a:rPr>
              <a:t>），也就是医生</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全都是蒙的，蒙对一半，蒙错一半；下半平面的点</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TPR&lt;FPR</a:t>
            </a:r>
            <a:r>
              <a:rPr lang="zh-CN" altLang="en-US" sz="1200" b="0" i="0" kern="1200" dirty="0">
                <a:solidFill>
                  <a:schemeClr val="tx1"/>
                </a:solidFill>
                <a:effectLst/>
                <a:latin typeface="+mn-lt"/>
                <a:ea typeface="+mn-ea"/>
                <a:cs typeface="+mn-cs"/>
              </a:rPr>
              <a:t>），这个医生说你有病，那么你很可能没有病，医生</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的话我们要反着听，为真庸医。</a:t>
            </a:r>
          </a:p>
          <a:p>
            <a:r>
              <a:rPr lang="zh-CN" altLang="en-US" sz="1200" b="0" i="0" kern="1200" dirty="0">
                <a:solidFill>
                  <a:schemeClr val="tx1"/>
                </a:solidFill>
                <a:effectLst/>
                <a:latin typeface="+mn-lt"/>
                <a:ea typeface="+mn-ea"/>
                <a:cs typeface="+mn-cs"/>
              </a:rPr>
              <a:t>上图中一个阈值，得到一个点。现在我们需要一个独立于阈值的评价指标来衡量这个医生的医术如何，也就是遍历所有的阈值，得到</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曲线。还是一开始的那幅图，假设如下就是某个医生的诊断统计图，直线代表阈值。我们遍历所有的阈值，能够在</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平面上得到如下的</a:t>
            </a:r>
            <a:r>
              <a:rPr lang="en-US" altLang="zh-CN" sz="1200" b="0" i="0" kern="1200" dirty="0">
                <a:solidFill>
                  <a:schemeClr val="tx1"/>
                </a:solidFill>
                <a:effectLst/>
                <a:latin typeface="+mn-lt"/>
                <a:ea typeface="+mn-ea"/>
                <a:cs typeface="+mn-cs"/>
              </a:rPr>
              <a:t>ROC</a:t>
            </a:r>
            <a:r>
              <a:rPr lang="zh-CN" altLang="en-US" sz="1200" b="0" i="0" kern="1200" dirty="0">
                <a:solidFill>
                  <a:schemeClr val="tx1"/>
                </a:solidFill>
                <a:effectLst/>
                <a:latin typeface="+mn-lt"/>
                <a:ea typeface="+mn-ea"/>
                <a:cs typeface="+mn-cs"/>
              </a:rPr>
              <a:t>曲线。</a:t>
            </a:r>
          </a:p>
          <a:p>
            <a:endParaRPr lang="zh-CN" altLang="en-US" dirty="0"/>
          </a:p>
        </p:txBody>
      </p:sp>
      <p:sp>
        <p:nvSpPr>
          <p:cNvPr id="4" name="灯片编号占位符 3"/>
          <p:cNvSpPr>
            <a:spLocks noGrp="1"/>
          </p:cNvSpPr>
          <p:nvPr>
            <p:ph type="sldNum" sz="quarter" idx="5"/>
          </p:nvPr>
        </p:nvSpPr>
        <p:spPr/>
        <p:txBody>
          <a:bodyPr/>
          <a:lstStyle/>
          <a:p>
            <a:fld id="{7E634AAB-6F92-49B3-896B-6644A3E6CCAC}" type="slidenum">
              <a:rPr lang="zh-CN" altLang="en-US" smtClean="0"/>
              <a:t>25</a:t>
            </a:fld>
            <a:endParaRPr lang="zh-CN" altLang="en-US"/>
          </a:p>
        </p:txBody>
      </p:sp>
    </p:spTree>
    <p:extLst>
      <p:ext uri="{BB962C8B-B14F-4D97-AF65-F5344CB8AC3E}">
        <p14:creationId xmlns:p14="http://schemas.microsoft.com/office/powerpoint/2010/main" val="3873202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26</a:t>
            </a:fld>
            <a:endParaRPr lang="zh-CN" altLang="en-US"/>
          </a:p>
        </p:txBody>
      </p:sp>
    </p:spTree>
    <p:extLst>
      <p:ext uri="{BB962C8B-B14F-4D97-AF65-F5344CB8AC3E}">
        <p14:creationId xmlns:p14="http://schemas.microsoft.com/office/powerpoint/2010/main" val="35846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27</a:t>
            </a:fld>
            <a:endParaRPr lang="zh-CN" altLang="en-US"/>
          </a:p>
        </p:txBody>
      </p:sp>
    </p:spTree>
    <p:extLst>
      <p:ext uri="{BB962C8B-B14F-4D97-AF65-F5344CB8AC3E}">
        <p14:creationId xmlns:p14="http://schemas.microsoft.com/office/powerpoint/2010/main" val="281458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28</a:t>
            </a:fld>
            <a:endParaRPr lang="zh-CN" altLang="en-US"/>
          </a:p>
        </p:txBody>
      </p:sp>
    </p:spTree>
    <p:extLst>
      <p:ext uri="{BB962C8B-B14F-4D97-AF65-F5344CB8AC3E}">
        <p14:creationId xmlns:p14="http://schemas.microsoft.com/office/powerpoint/2010/main" val="1750834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29</a:t>
            </a:fld>
            <a:endParaRPr lang="zh-CN" altLang="en-US"/>
          </a:p>
        </p:txBody>
      </p:sp>
    </p:spTree>
    <p:extLst>
      <p:ext uri="{BB962C8B-B14F-4D97-AF65-F5344CB8AC3E}">
        <p14:creationId xmlns:p14="http://schemas.microsoft.com/office/powerpoint/2010/main" val="1151021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30</a:t>
            </a:fld>
            <a:endParaRPr lang="zh-CN" altLang="en-US"/>
          </a:p>
        </p:txBody>
      </p:sp>
    </p:spTree>
    <p:extLst>
      <p:ext uri="{BB962C8B-B14F-4D97-AF65-F5344CB8AC3E}">
        <p14:creationId xmlns:p14="http://schemas.microsoft.com/office/powerpoint/2010/main" val="3967868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have to know where</a:t>
            </a:r>
            <a:r>
              <a:rPr lang="en-US" altLang="zh-TW" baseline="0" dirty="0"/>
              <a:t> is the error come from?</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8E79A1-5F04-4C9F-9A94-186D96F02F0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8637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5</a:t>
            </a:fld>
            <a:endParaRPr lang="zh-CN" altLang="en-US"/>
          </a:p>
        </p:txBody>
      </p:sp>
    </p:spTree>
    <p:extLst>
      <p:ext uri="{BB962C8B-B14F-4D97-AF65-F5344CB8AC3E}">
        <p14:creationId xmlns:p14="http://schemas.microsoft.com/office/powerpoint/2010/main" val="374550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6</a:t>
            </a:fld>
            <a:endParaRPr lang="zh-CN" altLang="en-US"/>
          </a:p>
        </p:txBody>
      </p:sp>
    </p:spTree>
    <p:extLst>
      <p:ext uri="{BB962C8B-B14F-4D97-AF65-F5344CB8AC3E}">
        <p14:creationId xmlns:p14="http://schemas.microsoft.com/office/powerpoint/2010/main" val="5266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D6D8A-1C27-034F-ADCA-F08FF044FE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78CA12-A75C-66F4-E1BF-125A48B3DE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9F467C-9122-EDB1-8D2B-B64FF4045859}"/>
              </a:ext>
            </a:extLst>
          </p:cNvPr>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a:extLst>
              <a:ext uri="{FF2B5EF4-FFF2-40B4-BE49-F238E27FC236}">
                <a16:creationId xmlns:a16="http://schemas.microsoft.com/office/drawing/2014/main" id="{C5D2AE07-8521-2DD6-D5A9-0F054A1A7B7C}"/>
              </a:ext>
            </a:extLst>
          </p:cNvPr>
          <p:cNvSpPr>
            <a:spLocks noGrp="1"/>
          </p:cNvSpPr>
          <p:nvPr>
            <p:ph type="sldNum" sz="quarter" idx="10"/>
          </p:nvPr>
        </p:nvSpPr>
        <p:spPr/>
        <p:txBody>
          <a:bodyPr/>
          <a:lstStyle/>
          <a:p>
            <a:fld id="{45AD50B4-1911-4E5E-9414-C209CAA530B4}" type="slidenum">
              <a:rPr lang="zh-CN" altLang="en-US" smtClean="0"/>
              <a:t>7</a:t>
            </a:fld>
            <a:endParaRPr lang="zh-CN" altLang="en-US"/>
          </a:p>
        </p:txBody>
      </p:sp>
    </p:spTree>
    <p:extLst>
      <p:ext uri="{BB962C8B-B14F-4D97-AF65-F5344CB8AC3E}">
        <p14:creationId xmlns:p14="http://schemas.microsoft.com/office/powerpoint/2010/main" val="288505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8</a:t>
            </a:fld>
            <a:endParaRPr lang="zh-CN" altLang="en-US"/>
          </a:p>
        </p:txBody>
      </p:sp>
    </p:spTree>
    <p:extLst>
      <p:ext uri="{BB962C8B-B14F-4D97-AF65-F5344CB8AC3E}">
        <p14:creationId xmlns:p14="http://schemas.microsoft.com/office/powerpoint/2010/main" val="37726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728F-6AD9-DB9C-D328-873ABFEC60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36D099-6E3B-A435-01FC-F6996F3C8E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FD8316-2784-F56B-7D30-E8B3A77E009B}"/>
              </a:ext>
            </a:extLst>
          </p:cNvPr>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a:extLst>
              <a:ext uri="{FF2B5EF4-FFF2-40B4-BE49-F238E27FC236}">
                <a16:creationId xmlns:a16="http://schemas.microsoft.com/office/drawing/2014/main" id="{DF0E2A31-63E0-DFC0-BE66-79D83F0A13D0}"/>
              </a:ext>
            </a:extLst>
          </p:cNvPr>
          <p:cNvSpPr>
            <a:spLocks noGrp="1"/>
          </p:cNvSpPr>
          <p:nvPr>
            <p:ph type="sldNum" sz="quarter" idx="10"/>
          </p:nvPr>
        </p:nvSpPr>
        <p:spPr/>
        <p:txBody>
          <a:bodyPr/>
          <a:lstStyle/>
          <a:p>
            <a:fld id="{45AD50B4-1911-4E5E-9414-C209CAA530B4}" type="slidenum">
              <a:rPr lang="zh-CN" altLang="en-US" smtClean="0"/>
              <a:t>9</a:t>
            </a:fld>
            <a:endParaRPr lang="zh-CN" altLang="en-US"/>
          </a:p>
        </p:txBody>
      </p:sp>
    </p:spTree>
    <p:extLst>
      <p:ext uri="{BB962C8B-B14F-4D97-AF65-F5344CB8AC3E}">
        <p14:creationId xmlns:p14="http://schemas.microsoft.com/office/powerpoint/2010/main" val="373368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p:cNvSpPr>
            <a:spLocks noGrp="1"/>
          </p:cNvSpPr>
          <p:nvPr>
            <p:ph type="sldNum" sz="quarter" idx="10"/>
          </p:nvPr>
        </p:nvSpPr>
        <p:spPr/>
        <p:txBody>
          <a:bodyPr/>
          <a:lstStyle/>
          <a:p>
            <a:fld id="{45AD50B4-1911-4E5E-9414-C209CAA530B4}" type="slidenum">
              <a:rPr lang="zh-CN" altLang="en-US" smtClean="0"/>
              <a:t>10</a:t>
            </a:fld>
            <a:endParaRPr lang="zh-CN" altLang="en-US"/>
          </a:p>
        </p:txBody>
      </p:sp>
    </p:spTree>
    <p:extLst>
      <p:ext uri="{BB962C8B-B14F-4D97-AF65-F5344CB8AC3E}">
        <p14:creationId xmlns:p14="http://schemas.microsoft.com/office/powerpoint/2010/main" val="1312241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85437-CE6E-D464-0733-47669D4D71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0F68DB-F496-727A-DAE3-96A5FBA2C7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A79241-9CFB-AB60-8940-AC4CA40D604B}"/>
              </a:ext>
            </a:extLst>
          </p:cNvPr>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sz="2600" dirty="0"/>
          </a:p>
          <a:p>
            <a:endParaRPr lang="zh-CN" altLang="en-US" dirty="0"/>
          </a:p>
        </p:txBody>
      </p:sp>
      <p:sp>
        <p:nvSpPr>
          <p:cNvPr id="4" name="灯片编号占位符 3">
            <a:extLst>
              <a:ext uri="{FF2B5EF4-FFF2-40B4-BE49-F238E27FC236}">
                <a16:creationId xmlns:a16="http://schemas.microsoft.com/office/drawing/2014/main" id="{8966FDA5-8BA9-B253-9FE1-ABA9AC2AB67B}"/>
              </a:ext>
            </a:extLst>
          </p:cNvPr>
          <p:cNvSpPr>
            <a:spLocks noGrp="1"/>
          </p:cNvSpPr>
          <p:nvPr>
            <p:ph type="sldNum" sz="quarter" idx="10"/>
          </p:nvPr>
        </p:nvSpPr>
        <p:spPr/>
        <p:txBody>
          <a:bodyPr/>
          <a:lstStyle/>
          <a:p>
            <a:fld id="{45AD50B4-1911-4E5E-9414-C209CAA530B4}" type="slidenum">
              <a:rPr lang="zh-CN" altLang="en-US" smtClean="0"/>
              <a:t>11</a:t>
            </a:fld>
            <a:endParaRPr lang="zh-CN" altLang="en-US"/>
          </a:p>
        </p:txBody>
      </p:sp>
    </p:spTree>
    <p:extLst>
      <p:ext uri="{BB962C8B-B14F-4D97-AF65-F5344CB8AC3E}">
        <p14:creationId xmlns:p14="http://schemas.microsoft.com/office/powerpoint/2010/main" val="357428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1B38AE8-E17B-4443-A8EC-6503294865AA}" type="datetime1">
              <a:rPr lang="zh-CN" altLang="en-US" smtClean="0"/>
              <a:t>2024/4/1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3659741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3D82870-C721-47D7-9198-6F397BA9532C}" type="datetime1">
              <a:rPr lang="zh-CN" altLang="en-US" smtClean="0"/>
              <a:t>2024/4/1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180855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3D76D0A-5EED-4EFF-B8E8-317D2A6F0086}" type="datetime1">
              <a:rPr lang="zh-CN" altLang="en-US" smtClean="0"/>
              <a:t>2024/4/1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270406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宋体" panose="02010600030101010101" pitchFamily="2" charset="-122"/>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latin typeface="+mn-lt"/>
                <a:ea typeface="宋体" panose="02010600030101010101" pitchFamily="2" charset="-122"/>
              </a:defRPr>
            </a:lvl1pPr>
            <a:lvl2pPr>
              <a:defRPr>
                <a:latin typeface="+mn-lt"/>
                <a:ea typeface="宋体" panose="02010600030101010101" pitchFamily="2" charset="-122"/>
              </a:defRPr>
            </a:lvl2pPr>
            <a:lvl3pPr>
              <a:defRPr>
                <a:latin typeface="+mn-lt"/>
                <a:ea typeface="宋体" panose="02010600030101010101" pitchFamily="2" charset="-122"/>
              </a:defRPr>
            </a:lvl3pPr>
            <a:lvl4pPr>
              <a:defRPr>
                <a:latin typeface="+mn-lt"/>
                <a:ea typeface="宋体" panose="02010600030101010101" pitchFamily="2" charset="-122"/>
              </a:defRPr>
            </a:lvl4pPr>
            <a:lvl5pPr>
              <a:defRPr>
                <a:latin typeface="+mn-lt"/>
                <a:ea typeface="宋体" panose="0201060003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926E926-2553-46C8-A564-8AAEB8EF65F8}" type="datetime1">
              <a:rPr lang="zh-CN" altLang="en-US" smtClean="0"/>
              <a:t>2024/4/1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261939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C6A24DD-F36A-49C6-9DB3-0E50BCFD21D4}" type="datetime1">
              <a:rPr lang="zh-CN" altLang="en-US" smtClean="0"/>
              <a:t>2024/4/1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2686375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15E9CF0-5928-4726-9BA4-BF2CAF995CEF}" type="datetime1">
              <a:rPr lang="zh-CN" altLang="en-US" smtClean="0"/>
              <a:t>2024/4/1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111061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94DDB3-D587-4C74-9AD4-5033035DA4DE}" type="datetime1">
              <a:rPr lang="zh-CN" altLang="en-US" smtClean="0"/>
              <a:t>2024/4/1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21449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BF7EDF9-8832-4957-8295-4E92831F3AA7}" type="datetime1">
              <a:rPr lang="zh-CN" altLang="en-US" smtClean="0"/>
              <a:t>2024/4/1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379064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68805-B3A8-456F-8DF0-4B449A24E357}" type="datetime1">
              <a:rPr lang="zh-CN" altLang="en-US" smtClean="0"/>
              <a:t>2024/4/1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377103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0C2FF3F-BB8B-4C12-89FC-F1003ADDA8DA}" type="datetime1">
              <a:rPr lang="zh-CN" altLang="en-US" smtClean="0"/>
              <a:t>2024/4/1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417532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87A5AAF-7FEA-4BDB-9646-213285133E22}" type="datetime1">
              <a:rPr lang="zh-CN" altLang="en-US" smtClean="0"/>
              <a:t>2024/4/1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9A60F9A-3972-4CDA-9C90-17FA1C62C0F9}" type="slidenum">
              <a:rPr lang="zh-CN" altLang="en-US" smtClean="0"/>
              <a:t>‹#›</a:t>
            </a:fld>
            <a:endParaRPr lang="zh-CN" altLang="en-US"/>
          </a:p>
        </p:txBody>
      </p:sp>
    </p:spTree>
    <p:extLst>
      <p:ext uri="{BB962C8B-B14F-4D97-AF65-F5344CB8AC3E}">
        <p14:creationId xmlns:p14="http://schemas.microsoft.com/office/powerpoint/2010/main" val="358897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C2F0E-23C0-495C-ACCE-ABCF0C643D7F}" type="datetime1">
              <a:rPr lang="zh-CN" altLang="en-US" smtClean="0"/>
              <a:t>2024/4/1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60F9A-3972-4CDA-9C90-17FA1C62C0F9}" type="slidenum">
              <a:rPr lang="zh-CN" altLang="en-US" smtClean="0"/>
              <a:t>‹#›</a:t>
            </a:fld>
            <a:endParaRPr lang="zh-CN" altLang="en-US"/>
          </a:p>
        </p:txBody>
      </p:sp>
      <p:sp>
        <p:nvSpPr>
          <p:cNvPr id="7" name="矩形 6">
            <a:extLst>
              <a:ext uri="{FF2B5EF4-FFF2-40B4-BE49-F238E27FC236}">
                <a16:creationId xmlns:a16="http://schemas.microsoft.com/office/drawing/2014/main" id="{2075A004-FF2D-443A-9C90-631BF7A8FD98}"/>
              </a:ext>
            </a:extLst>
          </p:cNvPr>
          <p:cNvSpPr/>
          <p:nvPr userDrawn="1"/>
        </p:nvSpPr>
        <p:spPr>
          <a:xfrm>
            <a:off x="0" y="6642202"/>
            <a:ext cx="9144000" cy="215798"/>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Machine Learning                                                                                               Dr. Shuang LIANG, Tongji</a:t>
            </a:r>
            <a:endParaRPr lang="zh-CN" altLang="en-US" dirty="0"/>
          </a:p>
        </p:txBody>
      </p:sp>
      <p:sp>
        <p:nvSpPr>
          <p:cNvPr id="8" name="矩形 7">
            <a:extLst>
              <a:ext uri="{FF2B5EF4-FFF2-40B4-BE49-F238E27FC236}">
                <a16:creationId xmlns:a16="http://schemas.microsoft.com/office/drawing/2014/main" id="{8E6A4CCC-7615-4825-B9FA-078815368DCD}"/>
              </a:ext>
            </a:extLst>
          </p:cNvPr>
          <p:cNvSpPr/>
          <p:nvPr userDrawn="1"/>
        </p:nvSpPr>
        <p:spPr>
          <a:xfrm>
            <a:off x="0" y="6598312"/>
            <a:ext cx="9144000" cy="45719"/>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1CADE4"/>
              </a:solidFill>
            </a:endParaRPr>
          </a:p>
        </p:txBody>
      </p:sp>
    </p:spTree>
    <p:extLst>
      <p:ext uri="{BB962C8B-B14F-4D97-AF65-F5344CB8AC3E}">
        <p14:creationId xmlns:p14="http://schemas.microsoft.com/office/powerpoint/2010/main" val="16209186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5.emf"/><Relationship Id="rId7" Type="http://schemas.openxmlformats.org/officeDocument/2006/relationships/oleObject" Target="../embeddings/oleObject5.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18.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17.wmf"/><Relationship Id="rId4" Type="http://schemas.openxmlformats.org/officeDocument/2006/relationships/oleObject" Target="../embeddings/oleObject4.bin"/><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matplotlib.org/stable/tutorials/index.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oleObject" Target="../embeddings/oleObject1.bin"/><Relationship Id="rId7" Type="http://schemas.openxmlformats.org/officeDocument/2006/relationships/image" Target="../media/image6.png"/><Relationship Id="rId12"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wmf"/><Relationship Id="rId5" Type="http://schemas.openxmlformats.org/officeDocument/2006/relationships/image" Target="../media/image4.png"/><Relationship Id="rId10" Type="http://schemas.openxmlformats.org/officeDocument/2006/relationships/oleObject" Target="../embeddings/oleObject3.bin"/><Relationship Id="rId4" Type="http://schemas.openxmlformats.org/officeDocument/2006/relationships/image" Target="../media/image3.wmf"/><Relationship Id="rId9"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C17F5-871E-478A-B332-D730EAC718DC}"/>
              </a:ext>
            </a:extLst>
          </p:cNvPr>
          <p:cNvSpPr>
            <a:spLocks noGrp="1"/>
          </p:cNvSpPr>
          <p:nvPr>
            <p:ph type="ctrTitle"/>
          </p:nvPr>
        </p:nvSpPr>
        <p:spPr/>
        <p:txBody>
          <a:bodyPr/>
          <a:lstStyle/>
          <a:p>
            <a:r>
              <a:rPr lang="en-US" altLang="zh-CN"/>
              <a:t>Machine Learning</a:t>
            </a:r>
            <a:endParaRPr lang="zh-CN" altLang="en-US" dirty="0"/>
          </a:p>
        </p:txBody>
      </p:sp>
      <p:sp>
        <p:nvSpPr>
          <p:cNvPr id="3" name="副标题 2">
            <a:extLst>
              <a:ext uri="{FF2B5EF4-FFF2-40B4-BE49-F238E27FC236}">
                <a16:creationId xmlns:a16="http://schemas.microsoft.com/office/drawing/2014/main" id="{86146A51-57D3-426E-800E-2664F437D615}"/>
              </a:ext>
            </a:extLst>
          </p:cNvPr>
          <p:cNvSpPr>
            <a:spLocks noGrp="1"/>
          </p:cNvSpPr>
          <p:nvPr>
            <p:ph type="subTitle" idx="1"/>
          </p:nvPr>
        </p:nvSpPr>
        <p:spPr>
          <a:xfrm>
            <a:off x="1138918" y="3667352"/>
            <a:ext cx="6858000" cy="1655762"/>
          </a:xfrm>
        </p:spPr>
        <p:txBody>
          <a:bodyPr/>
          <a:lstStyle/>
          <a:p>
            <a:r>
              <a:rPr lang="en-US" altLang="zh-CN" sz="2400" dirty="0">
                <a:latin typeface="Calibri" panose="020F0502020204030204" pitchFamily="34" charset="0"/>
                <a:cs typeface="Calibri" panose="020F0502020204030204" pitchFamily="34" charset="0"/>
              </a:rPr>
              <a:t>Lab 1: Evaluation &amp; Performance Measure</a:t>
            </a:r>
          </a:p>
          <a:p>
            <a:endParaRPr lang="en-US" altLang="zh-CN" dirty="0">
              <a:latin typeface="微软雅黑" panose="020B0503020204020204" pitchFamily="34" charset="-122"/>
              <a:ea typeface="微软雅黑" panose="020B0503020204020204" pitchFamily="34" charset="-122"/>
            </a:endParaRPr>
          </a:p>
          <a:p>
            <a:r>
              <a:rPr lang="en-US" altLang="zh-CN" dirty="0"/>
              <a:t>Dr. Shuang LIANG</a:t>
            </a:r>
            <a:endParaRPr lang="zh-CN" altLang="en-US" dirty="0"/>
          </a:p>
        </p:txBody>
      </p:sp>
      <p:cxnSp>
        <p:nvCxnSpPr>
          <p:cNvPr id="5" name="直接连接符 4">
            <a:extLst>
              <a:ext uri="{FF2B5EF4-FFF2-40B4-BE49-F238E27FC236}">
                <a16:creationId xmlns:a16="http://schemas.microsoft.com/office/drawing/2014/main" id="{FACD651E-DB9A-4CCB-B6B8-FE8BC130E9A7}"/>
              </a:ext>
            </a:extLst>
          </p:cNvPr>
          <p:cNvCxnSpPr>
            <a:cxnSpLocks/>
          </p:cNvCxnSpPr>
          <p:nvPr/>
        </p:nvCxnSpPr>
        <p:spPr>
          <a:xfrm>
            <a:off x="971550" y="3509963"/>
            <a:ext cx="7217229"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584626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a:t>
            </a:r>
            <a:endParaRPr lang="zh-CN" altLang="en-US" dirty="0"/>
          </a:p>
        </p:txBody>
      </p:sp>
      <p:sp>
        <p:nvSpPr>
          <p:cNvPr id="3" name="内容占位符 2"/>
          <p:cNvSpPr>
            <a:spLocks noGrp="1"/>
          </p:cNvSpPr>
          <p:nvPr>
            <p:ph idx="1"/>
          </p:nvPr>
        </p:nvSpPr>
        <p:spPr>
          <a:xfrm>
            <a:off x="4732565" y="3635258"/>
            <a:ext cx="3620621" cy="2402541"/>
          </a:xfrm>
        </p:spPr>
        <p:txBody>
          <a:bodyPr>
            <a:noAutofit/>
          </a:bodyPr>
          <a:lstStyle/>
          <a:p>
            <a:pPr marL="0" lvl="1">
              <a:spcBef>
                <a:spcPts val="900"/>
              </a:spcBef>
            </a:pPr>
            <a:r>
              <a:rPr lang="en-US" altLang="zh-CN" sz="2000" dirty="0"/>
              <a:t>M-order logistic regression classifier, geometrically speaking, seeks an M-order decision boundary curve in the sample space.</a:t>
            </a:r>
          </a:p>
          <a:p>
            <a:pPr marL="0" lvl="1">
              <a:spcBef>
                <a:spcPts val="900"/>
              </a:spcBef>
            </a:pPr>
            <a:endParaRPr lang="en-US" altLang="zh-CN" sz="2000" dirty="0"/>
          </a:p>
          <a:p>
            <a:pPr marL="0" lvl="1">
              <a:spcBef>
                <a:spcPts val="900"/>
              </a:spcBef>
            </a:pPr>
            <a:r>
              <a:rPr lang="en-US" altLang="zh-CN" sz="2000" dirty="0"/>
              <a:t>Here, please utilize different evaluation methods to find the best M among Ms.</a:t>
            </a:r>
          </a:p>
        </p:txBody>
      </p:sp>
      <p:pic>
        <p:nvPicPr>
          <p:cNvPr id="13" name="图片 12">
            <a:extLst>
              <a:ext uri="{FF2B5EF4-FFF2-40B4-BE49-F238E27FC236}">
                <a16:creationId xmlns:a16="http://schemas.microsoft.com/office/drawing/2014/main" id="{E89E2AB0-783A-E7E1-20C0-DCBB088EAC35}"/>
              </a:ext>
            </a:extLst>
          </p:cNvPr>
          <p:cNvPicPr>
            <a:picLocks noChangeAspect="1"/>
          </p:cNvPicPr>
          <p:nvPr/>
        </p:nvPicPr>
        <p:blipFill>
          <a:blip r:embed="rId3"/>
          <a:stretch>
            <a:fillRect/>
          </a:stretch>
        </p:blipFill>
        <p:spPr>
          <a:xfrm>
            <a:off x="628650" y="3521074"/>
            <a:ext cx="3962400" cy="2971800"/>
          </a:xfrm>
          <a:prstGeom prst="rect">
            <a:avLst/>
          </a:prstGeom>
        </p:spPr>
      </p:pic>
      <p:pic>
        <p:nvPicPr>
          <p:cNvPr id="8" name="图片 7">
            <a:extLst>
              <a:ext uri="{FF2B5EF4-FFF2-40B4-BE49-F238E27FC236}">
                <a16:creationId xmlns:a16="http://schemas.microsoft.com/office/drawing/2014/main" id="{34C93F71-E2F2-6417-5228-876E873B277D}"/>
              </a:ext>
            </a:extLst>
          </p:cNvPr>
          <p:cNvPicPr>
            <a:picLocks noChangeAspect="1"/>
          </p:cNvPicPr>
          <p:nvPr/>
        </p:nvPicPr>
        <p:blipFill>
          <a:blip r:embed="rId4"/>
          <a:stretch>
            <a:fillRect/>
          </a:stretch>
        </p:blipFill>
        <p:spPr>
          <a:xfrm>
            <a:off x="441602" y="1590103"/>
            <a:ext cx="8260796" cy="1531753"/>
          </a:xfrm>
          <a:prstGeom prst="rect">
            <a:avLst/>
          </a:prstGeom>
        </p:spPr>
      </p:pic>
    </p:spTree>
    <p:extLst>
      <p:ext uri="{BB962C8B-B14F-4D97-AF65-F5344CB8AC3E}">
        <p14:creationId xmlns:p14="http://schemas.microsoft.com/office/powerpoint/2010/main" val="3157534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F51DA-82C9-BD3D-74BD-749972760C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8B7C6E-66E5-56CB-DE56-658CFBFC6063}"/>
              </a:ext>
            </a:extLst>
          </p:cNvPr>
          <p:cNvSpPr>
            <a:spLocks noGrp="1"/>
          </p:cNvSpPr>
          <p:nvPr>
            <p:ph type="title"/>
          </p:nvPr>
        </p:nvSpPr>
        <p:spPr/>
        <p:txBody>
          <a:bodyPr/>
          <a:lstStyle/>
          <a:p>
            <a:r>
              <a:rPr lang="en-US" altLang="zh-CN" dirty="0"/>
              <a:t>Model</a:t>
            </a:r>
            <a:endParaRPr lang="zh-CN" altLang="en-US" dirty="0"/>
          </a:p>
        </p:txBody>
      </p:sp>
      <p:sp>
        <p:nvSpPr>
          <p:cNvPr id="3" name="内容占位符 2">
            <a:extLst>
              <a:ext uri="{FF2B5EF4-FFF2-40B4-BE49-F238E27FC236}">
                <a16:creationId xmlns:a16="http://schemas.microsoft.com/office/drawing/2014/main" id="{44F1C35C-1655-554F-444A-493F3CDDC7AF}"/>
              </a:ext>
            </a:extLst>
          </p:cNvPr>
          <p:cNvSpPr>
            <a:spLocks noGrp="1"/>
          </p:cNvSpPr>
          <p:nvPr>
            <p:ph idx="1"/>
          </p:nvPr>
        </p:nvSpPr>
        <p:spPr>
          <a:xfrm>
            <a:off x="836350" y="2662517"/>
            <a:ext cx="7679000" cy="3514445"/>
          </a:xfrm>
        </p:spPr>
        <p:txBody>
          <a:bodyPr>
            <a:noAutofit/>
          </a:bodyPr>
          <a:lstStyle/>
          <a:p>
            <a:pPr marL="0" lvl="1">
              <a:spcBef>
                <a:spcPts val="900"/>
              </a:spcBef>
            </a:pPr>
            <a:r>
              <a:rPr lang="en-US" altLang="zh-CN" sz="2000" dirty="0"/>
              <a:t>Model Output:</a:t>
            </a:r>
          </a:p>
          <a:p>
            <a:pPr marL="0" lvl="1">
              <a:spcBef>
                <a:spcPts val="900"/>
              </a:spcBef>
            </a:pPr>
            <a:r>
              <a:rPr lang="en-US" altLang="zh-CN" sz="2000" dirty="0"/>
              <a:t>For example, a 1st-order logistic regression classifier:</a:t>
            </a:r>
          </a:p>
          <a:p>
            <a:pPr marL="0" lvl="1">
              <a:spcBef>
                <a:spcPts val="900"/>
              </a:spcBef>
            </a:pPr>
            <a:r>
              <a:rPr lang="pl-PL" altLang="zh-CN" sz="2000" dirty="0"/>
              <a:t>1 / (1 + np.exp(- (</a:t>
            </a:r>
            <a:r>
              <a:rPr lang="pl-PL" altLang="zh-CN" sz="2000" dirty="0">
                <a:solidFill>
                  <a:schemeClr val="accent5"/>
                </a:solidFill>
              </a:rPr>
              <a:t>w0 + w1 * </a:t>
            </a:r>
            <a:r>
              <a:rPr lang="en-US" altLang="zh-CN" sz="2000" dirty="0">
                <a:solidFill>
                  <a:schemeClr val="accent5"/>
                </a:solidFill>
              </a:rPr>
              <a:t>x</a:t>
            </a:r>
            <a:r>
              <a:rPr lang="pl-PL" altLang="zh-CN" sz="2000" dirty="0">
                <a:solidFill>
                  <a:schemeClr val="accent5"/>
                </a:solidFill>
              </a:rPr>
              <a:t>+ w2 * </a:t>
            </a:r>
            <a:r>
              <a:rPr lang="en-US" altLang="zh-CN" sz="2000" dirty="0">
                <a:solidFill>
                  <a:schemeClr val="accent5"/>
                </a:solidFill>
              </a:rPr>
              <a:t>y</a:t>
            </a:r>
            <a:r>
              <a:rPr lang="pl-PL" altLang="zh-CN" sz="2000" dirty="0"/>
              <a:t>)))</a:t>
            </a:r>
            <a:endParaRPr lang="en-US" altLang="zh-CN" sz="2000" dirty="0"/>
          </a:p>
          <a:p>
            <a:pPr marL="0" lvl="1">
              <a:spcBef>
                <a:spcPts val="900"/>
              </a:spcBef>
            </a:pPr>
            <a:r>
              <a:rPr lang="en-US" altLang="zh-CN" sz="2000" dirty="0"/>
              <a:t>The results are taken from 0 to 1. You can choose a </a:t>
            </a:r>
            <a:r>
              <a:rPr lang="en-US" altLang="zh-CN" sz="2000" dirty="0">
                <a:solidFill>
                  <a:schemeClr val="accent1"/>
                </a:solidFill>
              </a:rPr>
              <a:t>threshold</a:t>
            </a:r>
            <a:r>
              <a:rPr lang="en-US" altLang="zh-CN" sz="2000" dirty="0"/>
              <a:t> value, such that data from 0 to the threshold is classified as "0", and from the threshold to 1 is classified as "1".</a:t>
            </a:r>
          </a:p>
        </p:txBody>
      </p:sp>
      <p:pic>
        <p:nvPicPr>
          <p:cNvPr id="8" name="图片 7">
            <a:extLst>
              <a:ext uri="{FF2B5EF4-FFF2-40B4-BE49-F238E27FC236}">
                <a16:creationId xmlns:a16="http://schemas.microsoft.com/office/drawing/2014/main" id="{C9F91ABB-154B-6424-88B6-192C32573A71}"/>
              </a:ext>
            </a:extLst>
          </p:cNvPr>
          <p:cNvPicPr>
            <a:picLocks noChangeAspect="1"/>
          </p:cNvPicPr>
          <p:nvPr/>
        </p:nvPicPr>
        <p:blipFill>
          <a:blip r:embed="rId3"/>
          <a:stretch>
            <a:fillRect/>
          </a:stretch>
        </p:blipFill>
        <p:spPr>
          <a:xfrm>
            <a:off x="2001239" y="5136345"/>
            <a:ext cx="1422688" cy="649831"/>
          </a:xfrm>
          <a:prstGeom prst="rect">
            <a:avLst/>
          </a:prstGeom>
        </p:spPr>
      </p:pic>
      <p:grpSp>
        <p:nvGrpSpPr>
          <p:cNvPr id="9" name="群組 15">
            <a:extLst>
              <a:ext uri="{FF2B5EF4-FFF2-40B4-BE49-F238E27FC236}">
                <a16:creationId xmlns:a16="http://schemas.microsoft.com/office/drawing/2014/main" id="{A05ECB6C-6351-5C46-C3F9-0782C79FE0D8}"/>
              </a:ext>
            </a:extLst>
          </p:cNvPr>
          <p:cNvGrpSpPr/>
          <p:nvPr/>
        </p:nvGrpSpPr>
        <p:grpSpPr>
          <a:xfrm>
            <a:off x="4888735" y="4792710"/>
            <a:ext cx="2612614" cy="1599677"/>
            <a:chOff x="5472656" y="2887794"/>
            <a:chExt cx="3135826" cy="2174963"/>
          </a:xfrm>
        </p:grpSpPr>
        <p:pic>
          <p:nvPicPr>
            <p:cNvPr id="10" name="圖片 6">
              <a:extLst>
                <a:ext uri="{FF2B5EF4-FFF2-40B4-BE49-F238E27FC236}">
                  <a16:creationId xmlns:a16="http://schemas.microsoft.com/office/drawing/2014/main" id="{7A48A3B0-AB16-6E26-CEBF-72A22A54C958}"/>
                </a:ext>
              </a:extLst>
            </p:cNvPr>
            <p:cNvPicPr>
              <a:picLocks noChangeAspect="1"/>
            </p:cNvPicPr>
            <p:nvPr/>
          </p:nvPicPr>
          <p:blipFill>
            <a:blip r:embed="rId4"/>
            <a:stretch>
              <a:fillRect/>
            </a:stretch>
          </p:blipFill>
          <p:spPr>
            <a:xfrm>
              <a:off x="5472656" y="2887794"/>
              <a:ext cx="3042694" cy="2174963"/>
            </a:xfrm>
            <a:prstGeom prst="rect">
              <a:avLst/>
            </a:prstGeom>
          </p:spPr>
        </p:pic>
        <p:graphicFrame>
          <p:nvGraphicFramePr>
            <p:cNvPr id="11" name="Object 12">
              <a:extLst>
                <a:ext uri="{FF2B5EF4-FFF2-40B4-BE49-F238E27FC236}">
                  <a16:creationId xmlns:a16="http://schemas.microsoft.com/office/drawing/2014/main" id="{0BFEB138-F380-3381-3540-1804FA6F07A1}"/>
                </a:ext>
              </a:extLst>
            </p:cNvPr>
            <p:cNvGraphicFramePr>
              <a:graphicFrameLocks noChangeAspect="1"/>
            </p:cNvGraphicFramePr>
            <p:nvPr/>
          </p:nvGraphicFramePr>
          <p:xfrm>
            <a:off x="6126292" y="2887794"/>
            <a:ext cx="539750" cy="369888"/>
          </p:xfrm>
          <a:graphic>
            <a:graphicData uri="http://schemas.openxmlformats.org/presentationml/2006/ole">
              <mc:AlternateContent xmlns:mc="http://schemas.openxmlformats.org/markup-compatibility/2006">
                <mc:Choice xmlns:v="urn:schemas-microsoft-com:vml" Requires="v">
                  <p:oleObj name="方程式" r:id="rId5" imgW="317160" imgH="215640" progId="Equation.3">
                    <p:embed/>
                  </p:oleObj>
                </mc:Choice>
                <mc:Fallback>
                  <p:oleObj name="方程式" r:id="rId5" imgW="317160" imgH="215640" progId="Equation.3">
                    <p:embed/>
                    <p:pic>
                      <p:nvPicPr>
                        <p:cNvPr id="11" name="Object 12">
                          <a:extLst>
                            <a:ext uri="{FF2B5EF4-FFF2-40B4-BE49-F238E27FC236}">
                              <a16:creationId xmlns:a16="http://schemas.microsoft.com/office/drawing/2014/main" id="{0BFEB138-F380-3381-3540-1804FA6F07A1}"/>
                            </a:ext>
                          </a:extLst>
                        </p:cNvPr>
                        <p:cNvPicPr>
                          <a:picLocks noChangeAspect="1" noChangeArrowheads="1"/>
                        </p:cNvPicPr>
                        <p:nvPr/>
                      </p:nvPicPr>
                      <p:blipFill>
                        <a:blip r:embed="rId6"/>
                        <a:srcRect/>
                        <a:stretch>
                          <a:fillRect/>
                        </a:stretch>
                      </p:blipFill>
                      <p:spPr bwMode="auto">
                        <a:xfrm>
                          <a:off x="6126292" y="2887794"/>
                          <a:ext cx="539750" cy="369888"/>
                        </a:xfrm>
                        <a:prstGeom prst="rect">
                          <a:avLst/>
                        </a:prstGeom>
                        <a:noFill/>
                      </p:spPr>
                    </p:pic>
                  </p:oleObj>
                </mc:Fallback>
              </mc:AlternateContent>
            </a:graphicData>
          </a:graphic>
        </p:graphicFrame>
        <p:graphicFrame>
          <p:nvGraphicFramePr>
            <p:cNvPr id="12" name="Object 12">
              <a:extLst>
                <a:ext uri="{FF2B5EF4-FFF2-40B4-BE49-F238E27FC236}">
                  <a16:creationId xmlns:a16="http://schemas.microsoft.com/office/drawing/2014/main" id="{B931F5D7-C159-7858-DFC1-CA6A6B686D31}"/>
                </a:ext>
              </a:extLst>
            </p:cNvPr>
            <p:cNvGraphicFramePr>
              <a:graphicFrameLocks noChangeAspect="1"/>
            </p:cNvGraphicFramePr>
            <p:nvPr/>
          </p:nvGraphicFramePr>
          <p:xfrm>
            <a:off x="8392582" y="4689516"/>
            <a:ext cx="215900" cy="217487"/>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12" name="Object 12">
                          <a:extLst>
                            <a:ext uri="{FF2B5EF4-FFF2-40B4-BE49-F238E27FC236}">
                              <a16:creationId xmlns:a16="http://schemas.microsoft.com/office/drawing/2014/main" id="{B931F5D7-C159-7858-DFC1-CA6A6B686D31}"/>
                            </a:ext>
                          </a:extLst>
                        </p:cNvPr>
                        <p:cNvPicPr>
                          <a:picLocks noChangeAspect="1" noChangeArrowheads="1"/>
                        </p:cNvPicPr>
                        <p:nvPr/>
                      </p:nvPicPr>
                      <p:blipFill>
                        <a:blip r:embed="rId8"/>
                        <a:srcRect/>
                        <a:stretch>
                          <a:fillRect/>
                        </a:stretch>
                      </p:blipFill>
                      <p:spPr bwMode="auto">
                        <a:xfrm>
                          <a:off x="8392582" y="4689516"/>
                          <a:ext cx="215900" cy="217487"/>
                        </a:xfrm>
                        <a:prstGeom prst="rect">
                          <a:avLst/>
                        </a:prstGeom>
                        <a:noFill/>
                      </p:spPr>
                    </p:pic>
                  </p:oleObj>
                </mc:Fallback>
              </mc:AlternateContent>
            </a:graphicData>
          </a:graphic>
        </p:graphicFrame>
      </p:grpSp>
      <p:pic>
        <p:nvPicPr>
          <p:cNvPr id="7" name="图片 6">
            <a:extLst>
              <a:ext uri="{FF2B5EF4-FFF2-40B4-BE49-F238E27FC236}">
                <a16:creationId xmlns:a16="http://schemas.microsoft.com/office/drawing/2014/main" id="{3D62DCAA-A51B-DF4E-4E1D-6DFC0FE21824}"/>
              </a:ext>
            </a:extLst>
          </p:cNvPr>
          <p:cNvPicPr>
            <a:picLocks noChangeAspect="1"/>
          </p:cNvPicPr>
          <p:nvPr/>
        </p:nvPicPr>
        <p:blipFill>
          <a:blip r:embed="rId9"/>
          <a:stretch>
            <a:fillRect/>
          </a:stretch>
        </p:blipFill>
        <p:spPr>
          <a:xfrm>
            <a:off x="836349" y="1840148"/>
            <a:ext cx="6449325" cy="285790"/>
          </a:xfrm>
          <a:prstGeom prst="rect">
            <a:avLst/>
          </a:prstGeom>
        </p:spPr>
      </p:pic>
    </p:spTree>
    <p:extLst>
      <p:ext uri="{BB962C8B-B14F-4D97-AF65-F5344CB8AC3E}">
        <p14:creationId xmlns:p14="http://schemas.microsoft.com/office/powerpoint/2010/main" val="28739318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F9A69-D031-3AB0-F484-1E8820F71B1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B940498-1EB8-0247-5140-A62FC4393211}"/>
              </a:ext>
            </a:extLst>
          </p:cNvPr>
          <p:cNvSpPr>
            <a:spLocks noGrp="1"/>
          </p:cNvSpPr>
          <p:nvPr>
            <p:ph type="title"/>
          </p:nvPr>
        </p:nvSpPr>
        <p:spPr/>
        <p:txBody>
          <a:bodyPr/>
          <a:lstStyle/>
          <a:p>
            <a:r>
              <a:rPr lang="en-US" altLang="zh-CN" dirty="0"/>
              <a:t>Test Result</a:t>
            </a:r>
            <a:endParaRPr lang="zh-CN" altLang="en-US" dirty="0"/>
          </a:p>
        </p:txBody>
      </p:sp>
      <p:sp>
        <p:nvSpPr>
          <p:cNvPr id="3" name="内容占位符 2">
            <a:extLst>
              <a:ext uri="{FF2B5EF4-FFF2-40B4-BE49-F238E27FC236}">
                <a16:creationId xmlns:a16="http://schemas.microsoft.com/office/drawing/2014/main" id="{B3CF6469-8F64-5F93-28A4-8C50383A0C0C}"/>
              </a:ext>
            </a:extLst>
          </p:cNvPr>
          <p:cNvSpPr>
            <a:spLocks noGrp="1"/>
          </p:cNvSpPr>
          <p:nvPr>
            <p:ph idx="1"/>
          </p:nvPr>
        </p:nvSpPr>
        <p:spPr>
          <a:xfrm>
            <a:off x="6237838" y="1575500"/>
            <a:ext cx="2143307" cy="1140539"/>
          </a:xfrm>
        </p:spPr>
        <p:txBody>
          <a:bodyPr>
            <a:noAutofit/>
          </a:bodyPr>
          <a:lstStyle/>
          <a:p>
            <a:pPr marL="0" lvl="1">
              <a:spcBef>
                <a:spcPts val="900"/>
              </a:spcBef>
            </a:pPr>
            <a:r>
              <a:rPr lang="en-US" altLang="zh-CN" sz="2000" dirty="0"/>
              <a:t>As mentioned earlier, the threshold here is set to 0.5, and "accuracy" is used as the evaluation metric. </a:t>
            </a:r>
          </a:p>
          <a:p>
            <a:pPr marL="0" lvl="1">
              <a:spcBef>
                <a:spcPts val="900"/>
              </a:spcBef>
            </a:pPr>
            <a:r>
              <a:rPr lang="en-US" altLang="zh-CN" sz="2000" dirty="0"/>
              <a:t>You can also try other evaluation metrics such as precision, recall, true positives, false positive rate, etc.</a:t>
            </a:r>
          </a:p>
        </p:txBody>
      </p:sp>
      <p:pic>
        <p:nvPicPr>
          <p:cNvPr id="5" name="图片 4">
            <a:extLst>
              <a:ext uri="{FF2B5EF4-FFF2-40B4-BE49-F238E27FC236}">
                <a16:creationId xmlns:a16="http://schemas.microsoft.com/office/drawing/2014/main" id="{111CB82E-DB6E-0E50-CEB9-7D92A861A304}"/>
              </a:ext>
            </a:extLst>
          </p:cNvPr>
          <p:cNvPicPr>
            <a:picLocks noChangeAspect="1"/>
          </p:cNvPicPr>
          <p:nvPr/>
        </p:nvPicPr>
        <p:blipFill>
          <a:blip r:embed="rId3"/>
          <a:stretch>
            <a:fillRect/>
          </a:stretch>
        </p:blipFill>
        <p:spPr>
          <a:xfrm>
            <a:off x="628650" y="1927134"/>
            <a:ext cx="5363323" cy="3372321"/>
          </a:xfrm>
          <a:prstGeom prst="rect">
            <a:avLst/>
          </a:prstGeom>
        </p:spPr>
      </p:pic>
    </p:spTree>
    <p:extLst>
      <p:ext uri="{BB962C8B-B14F-4D97-AF65-F5344CB8AC3E}">
        <p14:creationId xmlns:p14="http://schemas.microsoft.com/office/powerpoint/2010/main" val="1781967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DE80F-F95E-4095-AF71-E7DEFFBD1386}"/>
              </a:ext>
            </a:extLst>
          </p:cNvPr>
          <p:cNvSpPr>
            <a:spLocks noGrp="1"/>
          </p:cNvSpPr>
          <p:nvPr>
            <p:ph type="ctrTitle"/>
          </p:nvPr>
        </p:nvSpPr>
        <p:spPr/>
        <p:txBody>
          <a:bodyPr/>
          <a:lstStyle/>
          <a:p>
            <a:r>
              <a:rPr lang="en-US" altLang="zh-CN" dirty="0">
                <a:latin typeface="Calibri" panose="020F0502020204030204" pitchFamily="34" charset="0"/>
                <a:cs typeface="Calibri" panose="020F0502020204030204" pitchFamily="34" charset="0"/>
              </a:rPr>
              <a:t>Part 1 Evaluation</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9109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67431" y="1670057"/>
            <a:ext cx="1278618" cy="35105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en-US" altLang="zh-CN" sz="4400" dirty="0"/>
              <a:t>Review: </a:t>
            </a:r>
            <a:r>
              <a:rPr lang="en-US" altLang="zh-TW" dirty="0"/>
              <a:t>K-fold Cross Validation</a:t>
            </a:r>
            <a:endParaRPr lang="zh-TW" altLang="en-US" dirty="0"/>
          </a:p>
        </p:txBody>
      </p:sp>
      <p:sp>
        <p:nvSpPr>
          <p:cNvPr id="4" name="矩形 3"/>
          <p:cNvSpPr/>
          <p:nvPr/>
        </p:nvSpPr>
        <p:spPr>
          <a:xfrm>
            <a:off x="760412" y="1581646"/>
            <a:ext cx="3798888" cy="6241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Training Set</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760412" y="2333265"/>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2126456" y="2333265"/>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6"/>
          <p:cNvSpPr/>
          <p:nvPr/>
        </p:nvSpPr>
        <p:spPr>
          <a:xfrm>
            <a:off x="3492500" y="2333265"/>
            <a:ext cx="1066800" cy="5524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Val</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矩形 7"/>
          <p:cNvSpPr/>
          <p:nvPr/>
        </p:nvSpPr>
        <p:spPr>
          <a:xfrm>
            <a:off x="760412" y="3021445"/>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矩形 8"/>
          <p:cNvSpPr/>
          <p:nvPr/>
        </p:nvSpPr>
        <p:spPr>
          <a:xfrm>
            <a:off x="2126456" y="3021445"/>
            <a:ext cx="1066800" cy="5524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Val</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3492500" y="3021445"/>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760412" y="3708322"/>
            <a:ext cx="1066800" cy="5524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Val</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矩形 11"/>
          <p:cNvSpPr/>
          <p:nvPr/>
        </p:nvSpPr>
        <p:spPr>
          <a:xfrm>
            <a:off x="2126456" y="3708322"/>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12"/>
          <p:cNvSpPr/>
          <p:nvPr/>
        </p:nvSpPr>
        <p:spPr>
          <a:xfrm>
            <a:off x="3492500" y="3708322"/>
            <a:ext cx="1066800"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4808083" y="1691499"/>
            <a:ext cx="126274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6121626" y="1686626"/>
            <a:ext cx="126274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7384369" y="1686626"/>
            <a:ext cx="126274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7287984" y="241417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7287984" y="309646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7287984" y="377875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6020025" y="241417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020025" y="309646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020025" y="3778759"/>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4718388" y="2404294"/>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4718388" y="3086584"/>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p:cNvSpPr txBox="1"/>
          <p:nvPr/>
        </p:nvSpPr>
        <p:spPr>
          <a:xfrm>
            <a:off x="4718388" y="3768874"/>
            <a:ext cx="136434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Err = 0.3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7287984" y="4359449"/>
            <a:ext cx="136434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Avg</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Err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0.4</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6070825" y="4359448"/>
            <a:ext cx="136434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Avg</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Err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4718388" y="4349562"/>
            <a:ext cx="136434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Avg</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Err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34"/>
          <p:cNvSpPr/>
          <p:nvPr/>
        </p:nvSpPr>
        <p:spPr>
          <a:xfrm>
            <a:off x="2807378" y="5607482"/>
            <a:ext cx="1911576" cy="6241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Set</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矩形 35"/>
          <p:cNvSpPr/>
          <p:nvPr/>
        </p:nvSpPr>
        <p:spPr>
          <a:xfrm>
            <a:off x="4853666" y="5591992"/>
            <a:ext cx="1995714" cy="6241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Set</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文字方塊 37"/>
          <p:cNvSpPr txBox="1"/>
          <p:nvPr/>
        </p:nvSpPr>
        <p:spPr>
          <a:xfrm>
            <a:off x="5021942" y="6181364"/>
            <a:ext cx="182743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(real)</a:t>
            </a:r>
            <a:endParaRPr kumimoji="0" lang="zh-TW" altLang="en-US" sz="24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0" name="直線單箭頭接點 39"/>
          <p:cNvCxnSpPr/>
          <p:nvPr/>
        </p:nvCxnSpPr>
        <p:spPr>
          <a:xfrm>
            <a:off x="328613" y="1857375"/>
            <a:ext cx="0" cy="4062164"/>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1" idx="1"/>
          </p:cNvCxnSpPr>
          <p:nvPr/>
        </p:nvCxnSpPr>
        <p:spPr>
          <a:xfrm flipH="1">
            <a:off x="328613" y="4765061"/>
            <a:ext cx="4389775"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4" idx="1"/>
          </p:cNvCxnSpPr>
          <p:nvPr/>
        </p:nvCxnSpPr>
        <p:spPr>
          <a:xfrm flipH="1" flipV="1">
            <a:off x="328614" y="1874223"/>
            <a:ext cx="431798"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8614" y="5919539"/>
            <a:ext cx="2478764"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364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EC2F9-DD95-4584-84D9-CD53897DB13F}"/>
              </a:ext>
            </a:extLst>
          </p:cNvPr>
          <p:cNvSpPr>
            <a:spLocks noGrp="1"/>
          </p:cNvSpPr>
          <p:nvPr>
            <p:ph type="title"/>
          </p:nvPr>
        </p:nvSpPr>
        <p:spPr/>
        <p:txBody>
          <a:bodyPr>
            <a:normAutofit/>
          </a:bodyPr>
          <a:lstStyle/>
          <a:p>
            <a:r>
              <a:rPr lang="en-US" altLang="zh-CN" sz="4000" dirty="0"/>
              <a:t>Review: Hold-out </a:t>
            </a:r>
            <a:r>
              <a:rPr lang="zh-CN" altLang="en-US" sz="4000" dirty="0"/>
              <a:t>留出法</a:t>
            </a:r>
          </a:p>
        </p:txBody>
      </p:sp>
      <p:sp>
        <p:nvSpPr>
          <p:cNvPr id="3" name="内容占位符 2">
            <a:extLst>
              <a:ext uri="{FF2B5EF4-FFF2-40B4-BE49-F238E27FC236}">
                <a16:creationId xmlns:a16="http://schemas.microsoft.com/office/drawing/2014/main" id="{A043C4EB-CBF1-430A-9D63-57224FC2A7E3}"/>
              </a:ext>
            </a:extLst>
          </p:cNvPr>
          <p:cNvSpPr>
            <a:spLocks noGrp="1"/>
          </p:cNvSpPr>
          <p:nvPr>
            <p:ph idx="1"/>
          </p:nvPr>
        </p:nvSpPr>
        <p:spPr>
          <a:xfrm>
            <a:off x="628649" y="1825625"/>
            <a:ext cx="8000343" cy="4351338"/>
          </a:xfrm>
        </p:spPr>
        <p:txBody>
          <a:bodyPr>
            <a:normAutofit/>
          </a:bodyPr>
          <a:lstStyle/>
          <a:p>
            <a:r>
              <a:rPr lang="en-US" altLang="zh-CN" sz="2400" dirty="0"/>
              <a:t>When dividing the data set, try to ensure the </a:t>
            </a:r>
            <a:r>
              <a:rPr lang="en-US" altLang="zh-CN" sz="2400" dirty="0">
                <a:solidFill>
                  <a:srgbClr val="0066FF"/>
                </a:solidFill>
              </a:rPr>
              <a:t>consistency of data distribution</a:t>
            </a:r>
            <a:r>
              <a:rPr lang="en-US" altLang="zh-CN" sz="2400" dirty="0"/>
              <a:t> as much as possible!</a:t>
            </a:r>
          </a:p>
          <a:p>
            <a:r>
              <a:rPr lang="zh-CN" altLang="en-US" sz="2400" dirty="0"/>
              <a:t>分层采样：保留类别比例</a:t>
            </a:r>
            <a:endParaRPr lang="en-US" altLang="zh-CN" sz="2400" dirty="0"/>
          </a:p>
          <a:p>
            <a:endParaRPr lang="en-US" altLang="zh-CN" sz="2400" dirty="0"/>
          </a:p>
        </p:txBody>
      </p:sp>
      <p:sp>
        <p:nvSpPr>
          <p:cNvPr id="14" name="文本框 13">
            <a:extLst>
              <a:ext uri="{FF2B5EF4-FFF2-40B4-BE49-F238E27FC236}">
                <a16:creationId xmlns:a16="http://schemas.microsoft.com/office/drawing/2014/main" id="{016D0EA4-166D-428B-8C64-E514CF0A1AEC}"/>
              </a:ext>
            </a:extLst>
          </p:cNvPr>
          <p:cNvSpPr txBox="1"/>
          <p:nvPr/>
        </p:nvSpPr>
        <p:spPr>
          <a:xfrm>
            <a:off x="5162187" y="2701524"/>
            <a:ext cx="3529866" cy="1077218"/>
          </a:xfrm>
          <a:prstGeom prst="rect">
            <a:avLst/>
          </a:prstGeom>
          <a:noFill/>
        </p:spPr>
        <p:txBody>
          <a:bodyPr wrap="square" rtlCol="0">
            <a:spAutoFit/>
          </a:bodyPr>
          <a:lstStyle/>
          <a:p>
            <a:r>
              <a:rPr lang="en-US" altLang="zh-CN" sz="2400" b="1" dirty="0"/>
              <a:t>If </a:t>
            </a:r>
          </a:p>
          <a:p>
            <a:r>
              <a:rPr lang="en-US" altLang="zh-CN" sz="2000" dirty="0"/>
              <a:t>D contains 500 positive samples, 500 negative samples </a:t>
            </a:r>
            <a:endParaRPr lang="zh-CN" altLang="en-US" sz="2000" dirty="0"/>
          </a:p>
        </p:txBody>
      </p:sp>
      <p:sp>
        <p:nvSpPr>
          <p:cNvPr id="16" name="文本框 15">
            <a:extLst>
              <a:ext uri="{FF2B5EF4-FFF2-40B4-BE49-F238E27FC236}">
                <a16:creationId xmlns:a16="http://schemas.microsoft.com/office/drawing/2014/main" id="{7F3502A5-B67E-48AC-AA7D-A00B5B28A899}"/>
              </a:ext>
            </a:extLst>
          </p:cNvPr>
          <p:cNvSpPr txBox="1"/>
          <p:nvPr/>
        </p:nvSpPr>
        <p:spPr>
          <a:xfrm>
            <a:off x="5162188" y="3886091"/>
            <a:ext cx="2925522" cy="2308324"/>
          </a:xfrm>
          <a:prstGeom prst="rect">
            <a:avLst/>
          </a:prstGeom>
          <a:noFill/>
        </p:spPr>
        <p:txBody>
          <a:bodyPr wrap="square" rtlCol="0">
            <a:spAutoFit/>
          </a:bodyPr>
          <a:lstStyle/>
          <a:p>
            <a:r>
              <a:rPr lang="en-US" altLang="zh-CN" sz="2400" b="1" dirty="0"/>
              <a:t>Then</a:t>
            </a:r>
            <a:endParaRPr lang="en-US" altLang="zh-CN" sz="2400" dirty="0"/>
          </a:p>
          <a:p>
            <a:r>
              <a:rPr lang="en-US" altLang="zh-CN" sz="2000" dirty="0"/>
              <a:t>S: 350 positive samples, 350 negative samples </a:t>
            </a:r>
          </a:p>
          <a:p>
            <a:endParaRPr lang="en-US" altLang="zh-CN" sz="2000" dirty="0"/>
          </a:p>
          <a:p>
            <a:r>
              <a:rPr lang="en-US" altLang="zh-CN" sz="2000" dirty="0"/>
              <a:t>T: 150 positive samples, 150 negative samples </a:t>
            </a:r>
            <a:endParaRPr lang="zh-CN" altLang="en-US" sz="2000" dirty="0"/>
          </a:p>
          <a:p>
            <a:endParaRPr lang="zh-CN" altLang="en-US" sz="2000" dirty="0"/>
          </a:p>
        </p:txBody>
      </p:sp>
      <p:sp>
        <p:nvSpPr>
          <p:cNvPr id="17" name="矩形 16">
            <a:extLst>
              <a:ext uri="{FF2B5EF4-FFF2-40B4-BE49-F238E27FC236}">
                <a16:creationId xmlns:a16="http://schemas.microsoft.com/office/drawing/2014/main" id="{373DBDAF-AAF1-4FE3-8E07-CBB5D34FF5A0}"/>
              </a:ext>
            </a:extLst>
          </p:cNvPr>
          <p:cNvSpPr/>
          <p:nvPr/>
        </p:nvSpPr>
        <p:spPr>
          <a:xfrm>
            <a:off x="830317" y="4075838"/>
            <a:ext cx="3888827" cy="1460937"/>
          </a:xfrm>
          <a:prstGeom prst="rect">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F00F0781-ADCC-4168-B87B-A4993DB3A3BC}"/>
              </a:ext>
            </a:extLst>
          </p:cNvPr>
          <p:cNvCxnSpPr>
            <a:cxnSpLocks/>
          </p:cNvCxnSpPr>
          <p:nvPr/>
        </p:nvCxnSpPr>
        <p:spPr>
          <a:xfrm>
            <a:off x="3384331" y="4075838"/>
            <a:ext cx="0" cy="1460937"/>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a:extLst>
              <a:ext uri="{FF2B5EF4-FFF2-40B4-BE49-F238E27FC236}">
                <a16:creationId xmlns:a16="http://schemas.microsoft.com/office/drawing/2014/main" id="{3E238C9C-EF97-434A-851A-22A7EE74983C}"/>
              </a:ext>
            </a:extLst>
          </p:cNvPr>
          <p:cNvSpPr txBox="1"/>
          <p:nvPr/>
        </p:nvSpPr>
        <p:spPr>
          <a:xfrm>
            <a:off x="2048814" y="3275619"/>
            <a:ext cx="1486304" cy="800219"/>
          </a:xfrm>
          <a:prstGeom prst="rect">
            <a:avLst/>
          </a:prstGeom>
          <a:noFill/>
        </p:spPr>
        <p:txBody>
          <a:bodyPr wrap="none" rtlCol="0">
            <a:spAutoFit/>
          </a:bodyPr>
          <a:lstStyle/>
          <a:p>
            <a:pPr algn="ctr"/>
            <a:r>
              <a:rPr lang="en-US" altLang="zh-CN" sz="2800" b="1" dirty="0"/>
              <a:t>D</a:t>
            </a:r>
          </a:p>
          <a:p>
            <a:pPr algn="ctr"/>
            <a:r>
              <a:rPr lang="en-US" altLang="zh-CN" dirty="0"/>
              <a:t>1000 Samples</a:t>
            </a:r>
            <a:endParaRPr lang="zh-CN" altLang="en-US" dirty="0"/>
          </a:p>
        </p:txBody>
      </p:sp>
      <p:sp>
        <p:nvSpPr>
          <p:cNvPr id="20" name="文本框 19">
            <a:extLst>
              <a:ext uri="{FF2B5EF4-FFF2-40B4-BE49-F238E27FC236}">
                <a16:creationId xmlns:a16="http://schemas.microsoft.com/office/drawing/2014/main" id="{2AD452F1-20F3-4C96-A83B-DF16DCF104F1}"/>
              </a:ext>
            </a:extLst>
          </p:cNvPr>
          <p:cNvSpPr txBox="1"/>
          <p:nvPr/>
        </p:nvSpPr>
        <p:spPr>
          <a:xfrm>
            <a:off x="1422681" y="4377519"/>
            <a:ext cx="1369285" cy="800219"/>
          </a:xfrm>
          <a:prstGeom prst="rect">
            <a:avLst/>
          </a:prstGeom>
          <a:noFill/>
        </p:spPr>
        <p:txBody>
          <a:bodyPr wrap="none" rtlCol="0">
            <a:spAutoFit/>
          </a:bodyPr>
          <a:lstStyle/>
          <a:p>
            <a:pPr algn="ctr"/>
            <a:r>
              <a:rPr lang="en-US" altLang="zh-CN" sz="2800" b="1" dirty="0"/>
              <a:t>S</a:t>
            </a:r>
          </a:p>
          <a:p>
            <a:pPr algn="ctr"/>
            <a:r>
              <a:rPr lang="en-US" altLang="zh-CN" dirty="0"/>
              <a:t>700 Samples</a:t>
            </a:r>
            <a:endParaRPr lang="zh-CN" altLang="en-US" dirty="0"/>
          </a:p>
        </p:txBody>
      </p:sp>
      <p:sp>
        <p:nvSpPr>
          <p:cNvPr id="21" name="文本框 20">
            <a:extLst>
              <a:ext uri="{FF2B5EF4-FFF2-40B4-BE49-F238E27FC236}">
                <a16:creationId xmlns:a16="http://schemas.microsoft.com/office/drawing/2014/main" id="{638925AB-C54D-4D9A-A529-4A3D9CC6E22C}"/>
              </a:ext>
            </a:extLst>
          </p:cNvPr>
          <p:cNvSpPr txBox="1"/>
          <p:nvPr/>
        </p:nvSpPr>
        <p:spPr>
          <a:xfrm>
            <a:off x="3379778" y="4377518"/>
            <a:ext cx="1369286" cy="800219"/>
          </a:xfrm>
          <a:prstGeom prst="rect">
            <a:avLst/>
          </a:prstGeom>
          <a:noFill/>
        </p:spPr>
        <p:txBody>
          <a:bodyPr wrap="none" rtlCol="0">
            <a:spAutoFit/>
          </a:bodyPr>
          <a:lstStyle/>
          <a:p>
            <a:pPr algn="ctr"/>
            <a:r>
              <a:rPr lang="en-US" altLang="zh-CN" sz="2800" b="1" dirty="0"/>
              <a:t>T</a:t>
            </a:r>
          </a:p>
          <a:p>
            <a:pPr algn="ctr"/>
            <a:r>
              <a:rPr lang="en-US" altLang="zh-CN" dirty="0"/>
              <a:t>300 Samples</a:t>
            </a:r>
            <a:endParaRPr lang="zh-CN" altLang="en-US" dirty="0"/>
          </a:p>
        </p:txBody>
      </p:sp>
    </p:spTree>
    <p:extLst>
      <p:ext uri="{BB962C8B-B14F-4D97-AF65-F5344CB8AC3E}">
        <p14:creationId xmlns:p14="http://schemas.microsoft.com/office/powerpoint/2010/main" val="4161855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sz="4400" dirty="0"/>
              <a:t>Review: </a:t>
            </a:r>
            <a:r>
              <a:rPr lang="en-US" altLang="zh-TW" dirty="0"/>
              <a:t>Bootstrapping </a:t>
            </a:r>
            <a:r>
              <a:rPr lang="zh-CN" altLang="en-US" dirty="0"/>
              <a:t>自助法</a:t>
            </a:r>
            <a:endParaRPr lang="zh-TW"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F1E31A6-C0A6-475D-B70A-CB6447C8C5ED}"/>
                  </a:ext>
                </a:extLst>
              </p:cNvPr>
              <p:cNvSpPr>
                <a:spLocks noGrp="1"/>
              </p:cNvSpPr>
              <p:nvPr>
                <p:ph idx="1"/>
              </p:nvPr>
            </p:nvSpPr>
            <p:spPr>
              <a:xfrm>
                <a:off x="628650" y="1540161"/>
                <a:ext cx="8020594" cy="5444238"/>
              </a:xfrm>
            </p:spPr>
            <p:txBody>
              <a:bodyPr>
                <a:normAutofit/>
              </a:bodyPr>
              <a:lstStyle/>
              <a:p>
                <a:r>
                  <a:rPr lang="en-US" sz="2400" dirty="0"/>
                  <a:t>Training set </a:t>
                </a:r>
                <a:r>
                  <a:rPr lang="en-US" sz="2400" i="1" dirty="0">
                    <a:latin typeface="Times New Roman" panose="02020603050405020304" pitchFamily="18" charset="0"/>
                    <a:cs typeface="Times New Roman" panose="02020603050405020304" pitchFamily="18" charset="0"/>
                  </a:rPr>
                  <a:t>D</a:t>
                </a:r>
                <a:r>
                  <a:rPr lang="en-US" sz="2400" dirty="0"/>
                  <a:t> -&gt; </a:t>
                </a:r>
                <a:r>
                  <a:rPr lang="en-US" sz="2400" i="1"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a:t>
                </a:r>
                <a:r>
                  <a:rPr lang="en-US" sz="2400" dirty="0"/>
                  <a:t> (</a:t>
                </a:r>
                <a:r>
                  <a:rPr lang="en-US" altLang="zh-CN" sz="2400" dirty="0"/>
                  <a:t>pick a sample from </a:t>
                </a:r>
                <a:r>
                  <a:rPr lang="en-US" altLang="zh-CN" sz="2400" i="1" dirty="0">
                    <a:latin typeface="Times New Roman" panose="02020603050405020304" pitchFamily="18" charset="0"/>
                    <a:cs typeface="Times New Roman" panose="02020603050405020304" pitchFamily="18" charset="0"/>
                  </a:rPr>
                  <a:t>D</a:t>
                </a:r>
                <a:r>
                  <a:rPr lang="en-US" altLang="zh-CN" sz="2400" dirty="0"/>
                  <a:t> </a:t>
                </a:r>
                <a:r>
                  <a:rPr lang="en-US" sz="2400" i="1" dirty="0">
                    <a:latin typeface="Times New Roman" panose="02020603050405020304" pitchFamily="18" charset="0"/>
                    <a:cs typeface="Times New Roman" panose="02020603050405020304" pitchFamily="18" charset="0"/>
                  </a:rPr>
                  <a:t>m</a:t>
                </a:r>
                <a:r>
                  <a:rPr lang="en-US" sz="2400" dirty="0"/>
                  <a:t> times)</a:t>
                </a:r>
              </a:p>
              <a:p>
                <a:r>
                  <a:rPr lang="en-US" sz="2400" dirty="0"/>
                  <a:t>The probability of a sample </a:t>
                </a:r>
                <a:r>
                  <a:rPr lang="en-US" sz="2400" i="1" dirty="0">
                    <a:latin typeface="Times New Roman" panose="02020603050405020304" pitchFamily="18" charset="0"/>
                    <a:cs typeface="Times New Roman" panose="02020603050405020304" pitchFamily="18" charset="0"/>
                  </a:rPr>
                  <a:t>a</a:t>
                </a:r>
                <a:r>
                  <a:rPr lang="en-US" sz="2400" dirty="0"/>
                  <a:t> not picked is </a:t>
                </a:r>
                <a:r>
                  <a:rPr lang="en-US" sz="2400" dirty="0">
                    <a:latin typeface="Times New Roman" panose="02020603050405020304" pitchFamily="18" charset="0"/>
                    <a:cs typeface="Times New Roman" panose="02020603050405020304" pitchFamily="18" charset="0"/>
                  </a:rPr>
                  <a:t>(1-1/</a:t>
                </a:r>
                <a:r>
                  <a:rPr lang="en-US" sz="2400" i="1" dirty="0">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a:t>
                </a:r>
                <a:r>
                  <a:rPr lang="en-US" sz="2400" i="1" baseline="30000" dirty="0">
                    <a:latin typeface="Times New Roman" panose="02020603050405020304" pitchFamily="18" charset="0"/>
                    <a:cs typeface="Times New Roman" panose="02020603050405020304" pitchFamily="18" charset="0"/>
                  </a:rPr>
                  <a:t>m</a:t>
                </a:r>
              </a:p>
              <a:p>
                <a:pPr algn="ctr"/>
                <a14:m>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lim</m:t>
                            </m:r>
                          </m:e>
                          <m:lim>
                            <m:r>
                              <a:rPr lang="en-US" altLang="zh-CN" sz="2400" b="0" i="1" smtClean="0">
                                <a:latin typeface="Cambria Math" panose="02040503050406030204" pitchFamily="18" charset="0"/>
                              </a:rPr>
                              <m:t>𝑚</m:t>
                            </m:r>
                            <m:r>
                              <a:rPr lang="en-US" sz="2400" i="1" smtClean="0">
                                <a:latin typeface="Cambria Math" panose="02040503050406030204" pitchFamily="18" charset="0"/>
                              </a:rPr>
                              <m:t>→∞</m:t>
                            </m:r>
                          </m:lim>
                        </m:limLow>
                      </m:fName>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i="1" smtClean="0">
                                    <a:latin typeface="Cambria Math" panose="02040503050406030204" pitchFamily="18" charset="0"/>
                                  </a:rPr>
                                  <m:t>1</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1</m:t>
                                    </m:r>
                                  </m:num>
                                  <m:den>
                                    <m:r>
                                      <a:rPr lang="en-US" sz="2400" b="0" i="1" smtClean="0">
                                        <a:latin typeface="Cambria Math" panose="02040503050406030204" pitchFamily="18" charset="0"/>
                                      </a:rPr>
                                      <m:t>𝑚</m:t>
                                    </m:r>
                                  </m:den>
                                </m:f>
                              </m:e>
                            </m:d>
                          </m:e>
                          <m:sup>
                            <m:r>
                              <a:rPr lang="en-US" sz="2400" b="0" i="1" smtClean="0">
                                <a:latin typeface="Cambria Math" panose="02040503050406030204" pitchFamily="18" charset="0"/>
                              </a:rPr>
                              <m:t>𝑚</m:t>
                            </m:r>
                          </m:sup>
                        </m:sSup>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𝑒</m:t>
                        </m:r>
                      </m:den>
                    </m:f>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0.368</m:t>
                    </m:r>
                  </m:oMath>
                </a14:m>
                <a:endParaRPr lang="en-US" sz="2400" dirty="0"/>
              </a:p>
              <a:p>
                <a:pPr lvl="1"/>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t>: training set</a:t>
                </a:r>
              </a:p>
              <a:p>
                <a:pPr lvl="1"/>
                <a:r>
                  <a:rPr lang="en-US" sz="2000" i="1"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en-US" sz="2000" dirty="0"/>
                  <a:t>: test set</a:t>
                </a:r>
              </a:p>
              <a:p>
                <a:r>
                  <a:rPr lang="en-US" sz="2400" dirty="0"/>
                  <a:t>Advantages</a:t>
                </a:r>
              </a:p>
              <a:p>
                <a:pPr lvl="1"/>
                <a:r>
                  <a:rPr lang="en-US" sz="2000" dirty="0"/>
                  <a:t>It’s useful when dataset is small and training and test set are hard to construct</a:t>
                </a:r>
              </a:p>
              <a:p>
                <a:r>
                  <a:rPr lang="en-US" sz="2400" dirty="0"/>
                  <a:t>Disadvantages</a:t>
                </a:r>
              </a:p>
              <a:p>
                <a:pPr lvl="1"/>
                <a:r>
                  <a:rPr lang="en-US" sz="2000" dirty="0"/>
                  <a:t>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t> has different distribution of </a:t>
                </a:r>
                <a:r>
                  <a:rPr lang="en-US" sz="2000" i="1" dirty="0">
                    <a:latin typeface="Times New Roman" panose="02020603050405020304" pitchFamily="18" charset="0"/>
                    <a:cs typeface="Times New Roman" panose="02020603050405020304" pitchFamily="18" charset="0"/>
                  </a:rPr>
                  <a:t>D</a:t>
                </a:r>
                <a:r>
                  <a:rPr lang="en-US" sz="2000" dirty="0"/>
                  <a:t>, which may introduce bias in evaluation</a:t>
                </a:r>
              </a:p>
            </p:txBody>
          </p:sp>
        </mc:Choice>
        <mc:Fallback xmlns="">
          <p:sp>
            <p:nvSpPr>
              <p:cNvPr id="5" name="内容占位符 2">
                <a:extLst>
                  <a:ext uri="{FF2B5EF4-FFF2-40B4-BE49-F238E27FC236}">
                    <a16:creationId xmlns:a16="http://schemas.microsoft.com/office/drawing/2014/main" id="{6F1E31A6-C0A6-475D-B70A-CB6447C8C5ED}"/>
                  </a:ext>
                </a:extLst>
              </p:cNvPr>
              <p:cNvSpPr>
                <a:spLocks noGrp="1" noRot="1" noChangeAspect="1" noMove="1" noResize="1" noEditPoints="1" noAdjustHandles="1" noChangeArrowheads="1" noChangeShapeType="1" noTextEdit="1"/>
              </p:cNvSpPr>
              <p:nvPr>
                <p:ph idx="1"/>
              </p:nvPr>
            </p:nvSpPr>
            <p:spPr>
              <a:xfrm>
                <a:off x="628650" y="1540161"/>
                <a:ext cx="8020594" cy="5444238"/>
              </a:xfrm>
              <a:blipFill>
                <a:blip r:embed="rId3"/>
                <a:stretch>
                  <a:fillRect l="-988" t="-16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656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a:t>
            </a:r>
            <a:r>
              <a:rPr lang="en-US" altLang="zh-CN" sz="4400" dirty="0"/>
              <a:t>(45mins)</a:t>
            </a:r>
            <a:endParaRPr lang="zh-CN" altLang="en-US" dirty="0"/>
          </a:p>
        </p:txBody>
      </p:sp>
      <p:sp>
        <p:nvSpPr>
          <p:cNvPr id="3" name="内容占位符 2"/>
          <p:cNvSpPr>
            <a:spLocks noGrp="1"/>
          </p:cNvSpPr>
          <p:nvPr>
            <p:ph idx="1"/>
          </p:nvPr>
        </p:nvSpPr>
        <p:spPr>
          <a:xfrm>
            <a:off x="628650" y="1599289"/>
            <a:ext cx="3680800" cy="4351338"/>
          </a:xfrm>
        </p:spPr>
        <p:txBody>
          <a:bodyPr>
            <a:noAutofit/>
          </a:bodyPr>
          <a:lstStyle/>
          <a:p>
            <a:pPr marL="0" lvl="1">
              <a:lnSpc>
                <a:spcPct val="150000"/>
              </a:lnSpc>
              <a:spcBef>
                <a:spcPts val="0"/>
              </a:spcBef>
            </a:pPr>
            <a:r>
              <a:rPr lang="en-US" altLang="zh-CN" sz="1800" dirty="0"/>
              <a:t>Please finish them in Evaluation.py and Dataset_Partitioning.py</a:t>
            </a:r>
          </a:p>
        </p:txBody>
      </p:sp>
      <p:pic>
        <p:nvPicPr>
          <p:cNvPr id="5" name="图片 4">
            <a:extLst>
              <a:ext uri="{FF2B5EF4-FFF2-40B4-BE49-F238E27FC236}">
                <a16:creationId xmlns:a16="http://schemas.microsoft.com/office/drawing/2014/main" id="{93D7A4B8-2DE3-E425-74B0-CB66AC2F6D39}"/>
              </a:ext>
            </a:extLst>
          </p:cNvPr>
          <p:cNvPicPr>
            <a:picLocks noChangeAspect="1"/>
          </p:cNvPicPr>
          <p:nvPr/>
        </p:nvPicPr>
        <p:blipFill>
          <a:blip r:embed="rId3"/>
          <a:stretch>
            <a:fillRect/>
          </a:stretch>
        </p:blipFill>
        <p:spPr>
          <a:xfrm>
            <a:off x="4522423" y="557858"/>
            <a:ext cx="4587638" cy="2758679"/>
          </a:xfrm>
          <a:prstGeom prst="rect">
            <a:avLst/>
          </a:prstGeom>
        </p:spPr>
      </p:pic>
      <p:pic>
        <p:nvPicPr>
          <p:cNvPr id="7" name="图片 6">
            <a:extLst>
              <a:ext uri="{FF2B5EF4-FFF2-40B4-BE49-F238E27FC236}">
                <a16:creationId xmlns:a16="http://schemas.microsoft.com/office/drawing/2014/main" id="{8776B877-AAE3-C1B4-D0B3-4B6630430E2B}"/>
              </a:ext>
            </a:extLst>
          </p:cNvPr>
          <p:cNvPicPr>
            <a:picLocks noChangeAspect="1"/>
          </p:cNvPicPr>
          <p:nvPr/>
        </p:nvPicPr>
        <p:blipFill>
          <a:blip r:embed="rId4"/>
          <a:stretch>
            <a:fillRect/>
          </a:stretch>
        </p:blipFill>
        <p:spPr>
          <a:xfrm>
            <a:off x="557122" y="2614425"/>
            <a:ext cx="3604572" cy="3581710"/>
          </a:xfrm>
          <a:prstGeom prst="rect">
            <a:avLst/>
          </a:prstGeom>
        </p:spPr>
      </p:pic>
      <p:pic>
        <p:nvPicPr>
          <p:cNvPr id="12" name="图片 11">
            <a:extLst>
              <a:ext uri="{FF2B5EF4-FFF2-40B4-BE49-F238E27FC236}">
                <a16:creationId xmlns:a16="http://schemas.microsoft.com/office/drawing/2014/main" id="{33D96417-4BE8-E2B3-D004-8AEB4080DD01}"/>
              </a:ext>
            </a:extLst>
          </p:cNvPr>
          <p:cNvPicPr>
            <a:picLocks noChangeAspect="1"/>
          </p:cNvPicPr>
          <p:nvPr/>
        </p:nvPicPr>
        <p:blipFill>
          <a:blip r:embed="rId5"/>
          <a:stretch>
            <a:fillRect/>
          </a:stretch>
        </p:blipFill>
        <p:spPr>
          <a:xfrm>
            <a:off x="4522423" y="5098760"/>
            <a:ext cx="2987299" cy="1097375"/>
          </a:xfrm>
          <a:prstGeom prst="rect">
            <a:avLst/>
          </a:prstGeom>
        </p:spPr>
      </p:pic>
      <p:pic>
        <p:nvPicPr>
          <p:cNvPr id="14" name="图片 13">
            <a:extLst>
              <a:ext uri="{FF2B5EF4-FFF2-40B4-BE49-F238E27FC236}">
                <a16:creationId xmlns:a16="http://schemas.microsoft.com/office/drawing/2014/main" id="{E68AD380-E7B9-081A-9DAF-EAEF136C54B6}"/>
              </a:ext>
            </a:extLst>
          </p:cNvPr>
          <p:cNvPicPr>
            <a:picLocks noChangeAspect="1"/>
          </p:cNvPicPr>
          <p:nvPr/>
        </p:nvPicPr>
        <p:blipFill>
          <a:blip r:embed="rId6"/>
          <a:stretch>
            <a:fillRect/>
          </a:stretch>
        </p:blipFill>
        <p:spPr>
          <a:xfrm>
            <a:off x="4522423" y="3758632"/>
            <a:ext cx="5608806" cy="1051651"/>
          </a:xfrm>
          <a:prstGeom prst="rect">
            <a:avLst/>
          </a:prstGeom>
        </p:spPr>
      </p:pic>
      <p:cxnSp>
        <p:nvCxnSpPr>
          <p:cNvPr id="16" name="直接箭头连接符 15">
            <a:extLst>
              <a:ext uri="{FF2B5EF4-FFF2-40B4-BE49-F238E27FC236}">
                <a16:creationId xmlns:a16="http://schemas.microsoft.com/office/drawing/2014/main" id="{416CD0C0-26BA-5D7C-D58C-61B2E0DD24D8}"/>
              </a:ext>
            </a:extLst>
          </p:cNvPr>
          <p:cNvCxnSpPr>
            <a:cxnSpLocks/>
            <a:stCxn id="14" idx="1"/>
          </p:cNvCxnSpPr>
          <p:nvPr/>
        </p:nvCxnSpPr>
        <p:spPr>
          <a:xfrm flipH="1" flipV="1">
            <a:off x="2408222" y="3307905"/>
            <a:ext cx="2114201" cy="9765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066BD7A-B89A-0500-4D60-EC1BC3A9A451}"/>
              </a:ext>
            </a:extLst>
          </p:cNvPr>
          <p:cNvCxnSpPr>
            <a:cxnSpLocks/>
            <a:stCxn id="12" idx="1"/>
          </p:cNvCxnSpPr>
          <p:nvPr/>
        </p:nvCxnSpPr>
        <p:spPr>
          <a:xfrm flipH="1">
            <a:off x="2752253" y="5647448"/>
            <a:ext cx="1770170" cy="303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7085A5B-B2F1-D323-7862-967B93371865}"/>
              </a:ext>
            </a:extLst>
          </p:cNvPr>
          <p:cNvCxnSpPr>
            <a:cxnSpLocks/>
          </p:cNvCxnSpPr>
          <p:nvPr/>
        </p:nvCxnSpPr>
        <p:spPr>
          <a:xfrm flipV="1">
            <a:off x="3730028" y="1754154"/>
            <a:ext cx="2181885" cy="13255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631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2F623C7-C47E-7F2B-338C-4907B7409719}"/>
              </a:ext>
            </a:extLst>
          </p:cNvPr>
          <p:cNvSpPr>
            <a:spLocks noGrp="1"/>
          </p:cNvSpPr>
          <p:nvPr>
            <p:ph type="title"/>
          </p:nvPr>
        </p:nvSpPr>
        <p:spPr>
          <a:xfrm>
            <a:off x="628649" y="365126"/>
            <a:ext cx="8188779" cy="1325563"/>
          </a:xfrm>
        </p:spPr>
        <p:txBody>
          <a:bodyPr/>
          <a:lstStyle/>
          <a:p>
            <a:r>
              <a:rPr lang="en-US" altLang="zh-CN" sz="4400" dirty="0"/>
              <a:t>Tasks (45mins)</a:t>
            </a:r>
            <a:endParaRPr lang="en-US" altLang="zh-CN" dirty="0"/>
          </a:p>
        </p:txBody>
      </p:sp>
      <p:sp>
        <p:nvSpPr>
          <p:cNvPr id="3" name="内容占位符 2"/>
          <p:cNvSpPr>
            <a:spLocks noGrp="1"/>
          </p:cNvSpPr>
          <p:nvPr>
            <p:ph idx="1"/>
          </p:nvPr>
        </p:nvSpPr>
        <p:spPr/>
        <p:txBody>
          <a:bodyPr>
            <a:noAutofit/>
          </a:bodyPr>
          <a:lstStyle/>
          <a:p>
            <a:pPr marL="0" lvl="1">
              <a:lnSpc>
                <a:spcPct val="150000"/>
              </a:lnSpc>
              <a:spcBef>
                <a:spcPts val="0"/>
              </a:spcBef>
            </a:pPr>
            <a:r>
              <a:rPr lang="en-US" altLang="zh-CN" sz="2000" dirty="0"/>
              <a:t>In the Evaluation part, you will complete the following exercises using the existing model</a:t>
            </a:r>
          </a:p>
          <a:p>
            <a:pPr marL="457200" lvl="2">
              <a:lnSpc>
                <a:spcPct val="150000"/>
              </a:lnSpc>
              <a:spcBef>
                <a:spcPts val="0"/>
              </a:spcBef>
            </a:pPr>
            <a:r>
              <a:rPr lang="en-US" altLang="zh-CN" sz="1800" dirty="0"/>
              <a:t>Basic Tasks</a:t>
            </a:r>
            <a:r>
              <a:rPr lang="zh-CN" altLang="en-US" sz="1800" dirty="0"/>
              <a:t>：</a:t>
            </a:r>
            <a:endParaRPr lang="en-US" altLang="zh-CN" sz="1800" dirty="0"/>
          </a:p>
          <a:p>
            <a:pPr marL="457200" lvl="2">
              <a:lnSpc>
                <a:spcPct val="150000"/>
              </a:lnSpc>
              <a:spcBef>
                <a:spcPts val="0"/>
              </a:spcBef>
            </a:pPr>
            <a:r>
              <a:rPr lang="en-US" altLang="zh-CN" sz="1800" dirty="0"/>
              <a:t>Complete </a:t>
            </a:r>
            <a:r>
              <a:rPr lang="en-US" altLang="zh-CN" sz="1800" dirty="0">
                <a:solidFill>
                  <a:srgbClr val="0070C0"/>
                </a:solidFill>
              </a:rPr>
              <a:t>the validation set partition process </a:t>
            </a:r>
            <a:r>
              <a:rPr lang="en-US" altLang="zh-CN" sz="1800" dirty="0"/>
              <a:t>of K-fold cross validation in Dataset_Partitioning.py (15mins)</a:t>
            </a:r>
          </a:p>
          <a:p>
            <a:pPr marL="457200" lvl="2">
              <a:lnSpc>
                <a:spcPct val="150000"/>
              </a:lnSpc>
              <a:spcBef>
                <a:spcPts val="0"/>
              </a:spcBef>
            </a:pPr>
            <a:r>
              <a:rPr lang="en-US" altLang="zh-CN" sz="1800" dirty="0"/>
              <a:t>Complete </a:t>
            </a:r>
            <a:r>
              <a:rPr lang="en-US" altLang="zh-CN" sz="1800" dirty="0">
                <a:solidFill>
                  <a:srgbClr val="0070C0"/>
                </a:solidFill>
              </a:rPr>
              <a:t>n-times K-fold cross validation method </a:t>
            </a:r>
            <a:r>
              <a:rPr lang="en-US" altLang="zh-CN" sz="1800" dirty="0"/>
              <a:t>in Evaluation.py  to </a:t>
            </a:r>
            <a:r>
              <a:rPr lang="en-US" altLang="zh-CN" sz="1800" dirty="0">
                <a:solidFill>
                  <a:srgbClr val="0070C0"/>
                </a:solidFill>
              </a:rPr>
              <a:t>get the optimal model </a:t>
            </a:r>
            <a:r>
              <a:rPr lang="en-US" altLang="zh-CN" sz="1800" dirty="0"/>
              <a:t>(15mins)</a:t>
            </a:r>
            <a:endParaRPr lang="en-US" altLang="zh-CN" sz="1800" dirty="0">
              <a:solidFill>
                <a:srgbClr val="0070C0"/>
              </a:solidFill>
            </a:endParaRPr>
          </a:p>
          <a:p>
            <a:pPr marL="457200" lvl="2">
              <a:lnSpc>
                <a:spcPct val="150000"/>
              </a:lnSpc>
              <a:spcBef>
                <a:spcPts val="0"/>
              </a:spcBef>
            </a:pPr>
            <a:r>
              <a:rPr lang="en-US" altLang="zh-CN" sz="1800" dirty="0"/>
              <a:t>Extension Task</a:t>
            </a:r>
            <a:r>
              <a:rPr lang="zh-CN" altLang="en-US" sz="1800" dirty="0"/>
              <a:t>：</a:t>
            </a:r>
            <a:r>
              <a:rPr lang="en-US" altLang="zh-CN" sz="1800" dirty="0"/>
              <a:t>(You can do it after finish next part)</a:t>
            </a:r>
          </a:p>
          <a:p>
            <a:pPr marL="457200" lvl="2">
              <a:lnSpc>
                <a:spcPct val="150000"/>
              </a:lnSpc>
              <a:spcBef>
                <a:spcPts val="0"/>
              </a:spcBef>
            </a:pPr>
            <a:r>
              <a:rPr lang="en-US" altLang="zh-CN" sz="1800" dirty="0"/>
              <a:t>Complete </a:t>
            </a:r>
            <a:r>
              <a:rPr lang="en-US" altLang="zh-CN" sz="1800" dirty="0">
                <a:solidFill>
                  <a:srgbClr val="0070C0"/>
                </a:solidFill>
              </a:rPr>
              <a:t>hold-out and bootstrapping validation methods </a:t>
            </a:r>
            <a:r>
              <a:rPr lang="en-US" altLang="zh-CN" sz="1800" dirty="0"/>
              <a:t>in Evaluation.py  to </a:t>
            </a:r>
            <a:r>
              <a:rPr lang="en-US" altLang="zh-CN" sz="1800" dirty="0">
                <a:solidFill>
                  <a:srgbClr val="0070C0"/>
                </a:solidFill>
              </a:rPr>
              <a:t>get the optimal model </a:t>
            </a:r>
            <a:r>
              <a:rPr lang="en-US" altLang="zh-CN" sz="1800" dirty="0"/>
              <a:t>(15mins)</a:t>
            </a:r>
            <a:endParaRPr lang="en-US" altLang="zh-CN" sz="1800" dirty="0">
              <a:solidFill>
                <a:srgbClr val="0070C0"/>
              </a:solidFill>
            </a:endParaRPr>
          </a:p>
        </p:txBody>
      </p:sp>
    </p:spTree>
    <p:extLst>
      <p:ext uri="{BB962C8B-B14F-4D97-AF65-F5344CB8AC3E}">
        <p14:creationId xmlns:p14="http://schemas.microsoft.com/office/powerpoint/2010/main" val="838086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D5FB6-BA0F-023A-BE7B-543EB5FE820F}"/>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DA9EB344-B7DD-E9F9-184F-0F6C805FAD36}"/>
              </a:ext>
            </a:extLst>
          </p:cNvPr>
          <p:cNvSpPr>
            <a:spLocks noGrp="1"/>
          </p:cNvSpPr>
          <p:nvPr>
            <p:ph type="title"/>
          </p:nvPr>
        </p:nvSpPr>
        <p:spPr>
          <a:xfrm>
            <a:off x="628649" y="365126"/>
            <a:ext cx="8188779" cy="1325563"/>
          </a:xfrm>
        </p:spPr>
        <p:txBody>
          <a:bodyPr/>
          <a:lstStyle/>
          <a:p>
            <a:r>
              <a:rPr lang="en-US" altLang="zh-CN" sz="4400" dirty="0"/>
              <a:t>Prompt</a:t>
            </a:r>
            <a:endParaRPr lang="en-US" altLang="zh-CN" dirty="0"/>
          </a:p>
        </p:txBody>
      </p:sp>
      <p:sp>
        <p:nvSpPr>
          <p:cNvPr id="3" name="内容占位符 2">
            <a:extLst>
              <a:ext uri="{FF2B5EF4-FFF2-40B4-BE49-F238E27FC236}">
                <a16:creationId xmlns:a16="http://schemas.microsoft.com/office/drawing/2014/main" id="{4E288D34-0BC3-3DB6-2046-940E4F305001}"/>
              </a:ext>
            </a:extLst>
          </p:cNvPr>
          <p:cNvSpPr>
            <a:spLocks noGrp="1"/>
          </p:cNvSpPr>
          <p:nvPr>
            <p:ph idx="1"/>
          </p:nvPr>
        </p:nvSpPr>
        <p:spPr/>
        <p:txBody>
          <a:bodyPr>
            <a:noAutofit/>
          </a:bodyPr>
          <a:lstStyle/>
          <a:p>
            <a:pPr marL="0" lvl="1">
              <a:lnSpc>
                <a:spcPct val="150000"/>
              </a:lnSpc>
              <a:spcBef>
                <a:spcPts val="0"/>
              </a:spcBef>
            </a:pPr>
            <a:r>
              <a:rPr lang="en-US" altLang="zh-CN" sz="1800" dirty="0"/>
              <a:t>For each model:</a:t>
            </a:r>
          </a:p>
          <a:p>
            <a:pPr marL="457200" lvl="2">
              <a:lnSpc>
                <a:spcPct val="150000"/>
              </a:lnSpc>
              <a:spcBef>
                <a:spcPts val="0"/>
              </a:spcBef>
            </a:pPr>
            <a:r>
              <a:rPr lang="en-US" altLang="zh-CN" sz="1800" dirty="0"/>
              <a:t>For each cross-validation iteration:</a:t>
            </a:r>
          </a:p>
          <a:p>
            <a:pPr marL="914400" lvl="3">
              <a:lnSpc>
                <a:spcPct val="150000"/>
              </a:lnSpc>
              <a:spcBef>
                <a:spcPts val="0"/>
              </a:spcBef>
            </a:pPr>
            <a:r>
              <a:rPr lang="en-US" altLang="zh-CN" sz="2000" dirty="0"/>
              <a:t>For each fold in cross-validation:</a:t>
            </a:r>
          </a:p>
          <a:p>
            <a:pPr marL="1371600" lvl="4">
              <a:lnSpc>
                <a:spcPct val="150000"/>
              </a:lnSpc>
              <a:spcBef>
                <a:spcPts val="0"/>
              </a:spcBef>
            </a:pPr>
            <a:r>
              <a:rPr lang="en-US" altLang="zh-CN" sz="2000" dirty="0"/>
              <a:t>1. Split the dataset into training and validation sets using </a:t>
            </a:r>
            <a:r>
              <a:rPr lang="en-US" altLang="zh-CN" sz="2000" dirty="0" err="1"/>
              <a:t>Cross_Validation</a:t>
            </a:r>
            <a:r>
              <a:rPr lang="en-US" altLang="zh-CN" sz="2000" dirty="0"/>
              <a:t>() in Dataset_Partitioning.py</a:t>
            </a:r>
          </a:p>
          <a:p>
            <a:pPr marL="1371600" lvl="4">
              <a:lnSpc>
                <a:spcPct val="150000"/>
              </a:lnSpc>
              <a:spcBef>
                <a:spcPts val="0"/>
              </a:spcBef>
            </a:pPr>
            <a:r>
              <a:rPr lang="en-US" altLang="zh-CN" sz="2000" dirty="0"/>
              <a:t>2. Train the model.</a:t>
            </a:r>
          </a:p>
          <a:p>
            <a:pPr marL="1371600" lvl="4">
              <a:lnSpc>
                <a:spcPct val="150000"/>
              </a:lnSpc>
              <a:spcBef>
                <a:spcPts val="0"/>
              </a:spcBef>
            </a:pPr>
            <a:r>
              <a:rPr lang="en-US" altLang="zh-CN" sz="2000" dirty="0"/>
              <a:t>3. Validate the model.</a:t>
            </a:r>
            <a:endParaRPr lang="en-US" altLang="zh-CN" sz="1800" dirty="0"/>
          </a:p>
          <a:p>
            <a:pPr marL="0" lvl="1">
              <a:lnSpc>
                <a:spcPct val="150000"/>
              </a:lnSpc>
              <a:spcBef>
                <a:spcPts val="0"/>
              </a:spcBef>
            </a:pPr>
            <a:r>
              <a:rPr lang="en-US" altLang="zh-CN" sz="1800" dirty="0"/>
              <a:t>Compare the average accuracy of each model and determine the best model.</a:t>
            </a:r>
          </a:p>
        </p:txBody>
      </p:sp>
    </p:spTree>
    <p:extLst>
      <p:ext uri="{BB962C8B-B14F-4D97-AF65-F5344CB8AC3E}">
        <p14:creationId xmlns:p14="http://schemas.microsoft.com/office/powerpoint/2010/main" val="20428422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Basic lab instructions</a:t>
            </a:r>
            <a:endParaRPr lang="zh-CN" altLang="en-US" dirty="0"/>
          </a:p>
        </p:txBody>
      </p:sp>
      <p:sp>
        <p:nvSpPr>
          <p:cNvPr id="3" name="内容占位符 2"/>
          <p:cNvSpPr>
            <a:spLocks noGrp="1"/>
          </p:cNvSpPr>
          <p:nvPr>
            <p:ph idx="1"/>
          </p:nvPr>
        </p:nvSpPr>
        <p:spPr/>
        <p:txBody>
          <a:bodyPr>
            <a:noAutofit/>
          </a:bodyPr>
          <a:lstStyle/>
          <a:p>
            <a:pPr marL="0" lvl="1">
              <a:spcBef>
                <a:spcPts val="900"/>
              </a:spcBef>
            </a:pPr>
            <a:r>
              <a:rPr lang="en-US" altLang="zh-CN" sz="2000" dirty="0"/>
              <a:t>You may want to </a:t>
            </a:r>
            <a:r>
              <a:rPr lang="en-US" altLang="zh-CN" sz="2000" i="1" dirty="0">
                <a:solidFill>
                  <a:srgbClr val="00B0F0"/>
                </a:solidFill>
              </a:rPr>
              <a:t>bring your slides</a:t>
            </a:r>
            <a:r>
              <a:rPr lang="en-US" altLang="zh-CN" sz="2000" dirty="0"/>
              <a:t> to labs to look up syntax and examples.</a:t>
            </a:r>
          </a:p>
          <a:p>
            <a:pPr marL="0" lvl="1">
              <a:spcBef>
                <a:spcPts val="900"/>
              </a:spcBef>
            </a:pPr>
            <a:r>
              <a:rPr lang="en-US" altLang="zh-CN" sz="2000" dirty="0"/>
              <a:t>Have a question? </a:t>
            </a:r>
            <a:r>
              <a:rPr lang="en-US" altLang="zh-CN" sz="2000" i="1" dirty="0">
                <a:solidFill>
                  <a:srgbClr val="00B0F0"/>
                </a:solidFill>
              </a:rPr>
              <a:t>Ask a TA </a:t>
            </a:r>
            <a:r>
              <a:rPr lang="en-US" altLang="zh-CN" sz="2000" dirty="0"/>
              <a:t>for help, or look at the lecture slides.</a:t>
            </a:r>
          </a:p>
          <a:p>
            <a:pPr marL="0" lvl="1">
              <a:spcBef>
                <a:spcPts val="900"/>
              </a:spcBef>
            </a:pPr>
            <a:r>
              <a:rPr lang="en-US" altLang="zh-CN" sz="2000" dirty="0"/>
              <a:t>We encourage you to </a:t>
            </a:r>
            <a:r>
              <a:rPr lang="en-US" altLang="zh-CN" sz="2000" i="1" dirty="0">
                <a:solidFill>
                  <a:srgbClr val="00B0F0"/>
                </a:solidFill>
              </a:rPr>
              <a:t>talk to your classmates</a:t>
            </a:r>
            <a:r>
              <a:rPr lang="en-US" altLang="zh-CN" sz="2000" dirty="0"/>
              <a:t>; it's okay to share code and ideas during lab.</a:t>
            </a:r>
          </a:p>
          <a:p>
            <a:pPr marL="0" lvl="1">
              <a:spcBef>
                <a:spcPts val="900"/>
              </a:spcBef>
            </a:pPr>
            <a:r>
              <a:rPr lang="en-US" altLang="zh-CN" sz="2000" dirty="0"/>
              <a:t>Make good use of these tools: </a:t>
            </a:r>
            <a:r>
              <a:rPr lang="en-US" altLang="zh-CN" sz="2000" i="1" dirty="0">
                <a:solidFill>
                  <a:srgbClr val="00B0F0"/>
                </a:solidFill>
              </a:rPr>
              <a:t>search engines, API documentation </a:t>
            </a:r>
            <a:r>
              <a:rPr lang="en-US" altLang="zh-CN" sz="2000" dirty="0"/>
              <a:t>and </a:t>
            </a:r>
            <a:r>
              <a:rPr lang="en-US" altLang="zh-CN" sz="2000" i="1" dirty="0">
                <a:solidFill>
                  <a:srgbClr val="00B0F0"/>
                </a:solidFill>
              </a:rPr>
              <a:t>IDEs</a:t>
            </a:r>
            <a:r>
              <a:rPr lang="en-US" altLang="zh-CN" sz="2000" dirty="0"/>
              <a:t>.</a:t>
            </a:r>
          </a:p>
          <a:p>
            <a:pPr marL="0" lvl="1">
              <a:spcBef>
                <a:spcPts val="900"/>
              </a:spcBef>
            </a:pPr>
            <a:r>
              <a:rPr lang="en-US" altLang="zh-CN" sz="2000" dirty="0"/>
              <a:t>You don't have to finish all of the exercises. Just do as much as you can in the allotted time. You don't need to finish the rest after you leave the lab; there is no homework from lab.</a:t>
            </a:r>
            <a:endParaRPr lang="zh-CN" altLang="en-US" sz="2000" dirty="0"/>
          </a:p>
        </p:txBody>
      </p:sp>
    </p:spTree>
    <p:extLst>
      <p:ext uri="{BB962C8B-B14F-4D97-AF65-F5344CB8AC3E}">
        <p14:creationId xmlns:p14="http://schemas.microsoft.com/office/powerpoint/2010/main" val="1618383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Expected result</a:t>
            </a:r>
            <a:endParaRPr lang="zh-CN" altLang="en-US" dirty="0"/>
          </a:p>
        </p:txBody>
      </p:sp>
      <p:sp>
        <p:nvSpPr>
          <p:cNvPr id="7" name="文本框 6">
            <a:extLst>
              <a:ext uri="{FF2B5EF4-FFF2-40B4-BE49-F238E27FC236}">
                <a16:creationId xmlns:a16="http://schemas.microsoft.com/office/drawing/2014/main" id="{A4592AD7-9B1C-FD3E-31D1-0BA766F34E56}"/>
              </a:ext>
            </a:extLst>
          </p:cNvPr>
          <p:cNvSpPr txBox="1"/>
          <p:nvPr/>
        </p:nvSpPr>
        <p:spPr>
          <a:xfrm>
            <a:off x="2727582" y="3175955"/>
            <a:ext cx="502061" cy="369332"/>
          </a:xfrm>
          <a:prstGeom prst="rect">
            <a:avLst/>
          </a:prstGeom>
          <a:noFill/>
        </p:spPr>
        <p:txBody>
          <a:bodyPr wrap="none" rtlCol="0">
            <a:spAutoFit/>
          </a:bodyPr>
          <a:lstStyle/>
          <a:p>
            <a:r>
              <a:rPr lang="en-US" altLang="zh-CN" dirty="0"/>
              <a:t>……</a:t>
            </a:r>
            <a:endParaRPr lang="zh-CN" altLang="en-US" dirty="0"/>
          </a:p>
        </p:txBody>
      </p:sp>
      <p:sp>
        <p:nvSpPr>
          <p:cNvPr id="14" name="文本框 13">
            <a:extLst>
              <a:ext uri="{FF2B5EF4-FFF2-40B4-BE49-F238E27FC236}">
                <a16:creationId xmlns:a16="http://schemas.microsoft.com/office/drawing/2014/main" id="{971EE09D-206C-AEB8-40D5-7C446931BD3C}"/>
              </a:ext>
            </a:extLst>
          </p:cNvPr>
          <p:cNvSpPr txBox="1"/>
          <p:nvPr/>
        </p:nvSpPr>
        <p:spPr>
          <a:xfrm>
            <a:off x="1989055" y="4089946"/>
            <a:ext cx="502061" cy="369332"/>
          </a:xfrm>
          <a:prstGeom prst="rect">
            <a:avLst/>
          </a:prstGeom>
          <a:noFill/>
        </p:spPr>
        <p:txBody>
          <a:bodyPr wrap="none" rtlCol="0">
            <a:spAutoFit/>
          </a:bodyPr>
          <a:lstStyle/>
          <a:p>
            <a:r>
              <a:rPr lang="en-US" altLang="zh-CN" dirty="0"/>
              <a:t>……</a:t>
            </a:r>
            <a:endParaRPr lang="zh-CN" altLang="en-US" dirty="0"/>
          </a:p>
        </p:txBody>
      </p:sp>
      <p:pic>
        <p:nvPicPr>
          <p:cNvPr id="20" name="图片 19">
            <a:extLst>
              <a:ext uri="{FF2B5EF4-FFF2-40B4-BE49-F238E27FC236}">
                <a16:creationId xmlns:a16="http://schemas.microsoft.com/office/drawing/2014/main" id="{B3AA2288-8910-412F-8414-57D9883D5B22}"/>
              </a:ext>
            </a:extLst>
          </p:cNvPr>
          <p:cNvPicPr>
            <a:picLocks noChangeAspect="1"/>
          </p:cNvPicPr>
          <p:nvPr/>
        </p:nvPicPr>
        <p:blipFill>
          <a:blip r:embed="rId3"/>
          <a:stretch>
            <a:fillRect/>
          </a:stretch>
        </p:blipFill>
        <p:spPr>
          <a:xfrm>
            <a:off x="982668" y="1430263"/>
            <a:ext cx="2246975" cy="576398"/>
          </a:xfrm>
          <a:prstGeom prst="rect">
            <a:avLst/>
          </a:prstGeom>
        </p:spPr>
      </p:pic>
      <p:sp>
        <p:nvSpPr>
          <p:cNvPr id="23" name="文本框 22">
            <a:extLst>
              <a:ext uri="{FF2B5EF4-FFF2-40B4-BE49-F238E27FC236}">
                <a16:creationId xmlns:a16="http://schemas.microsoft.com/office/drawing/2014/main" id="{7413AC21-056D-2E72-26BD-E5A79D2CB630}"/>
              </a:ext>
            </a:extLst>
          </p:cNvPr>
          <p:cNvSpPr txBox="1"/>
          <p:nvPr/>
        </p:nvSpPr>
        <p:spPr>
          <a:xfrm>
            <a:off x="1139969" y="2006661"/>
            <a:ext cx="1438151" cy="923330"/>
          </a:xfrm>
          <a:prstGeom prst="rect">
            <a:avLst/>
          </a:prstGeom>
          <a:noFill/>
        </p:spPr>
        <p:txBody>
          <a:bodyPr wrap="none" rtlCol="0">
            <a:spAutoFit/>
          </a:bodyPr>
          <a:lstStyle/>
          <a:p>
            <a:r>
              <a:rPr lang="en-US" altLang="zh-CN" dirty="0"/>
              <a:t>for:</a:t>
            </a:r>
          </a:p>
          <a:p>
            <a:r>
              <a:rPr lang="en-US" altLang="zh-CN" dirty="0"/>
              <a:t>	for:</a:t>
            </a:r>
          </a:p>
          <a:p>
            <a:r>
              <a:rPr lang="en-US" altLang="zh-CN" dirty="0"/>
              <a:t>		for:</a:t>
            </a:r>
            <a:endParaRPr lang="zh-CN" altLang="en-US" dirty="0"/>
          </a:p>
        </p:txBody>
      </p:sp>
      <p:pic>
        <p:nvPicPr>
          <p:cNvPr id="4" name="图片 3">
            <a:extLst>
              <a:ext uri="{FF2B5EF4-FFF2-40B4-BE49-F238E27FC236}">
                <a16:creationId xmlns:a16="http://schemas.microsoft.com/office/drawing/2014/main" id="{8521EC40-645A-2B1C-A156-3CAFFC8D720C}"/>
              </a:ext>
            </a:extLst>
          </p:cNvPr>
          <p:cNvPicPr>
            <a:picLocks noChangeAspect="1"/>
          </p:cNvPicPr>
          <p:nvPr/>
        </p:nvPicPr>
        <p:blipFill>
          <a:blip r:embed="rId4"/>
          <a:stretch>
            <a:fillRect/>
          </a:stretch>
        </p:blipFill>
        <p:spPr>
          <a:xfrm>
            <a:off x="2769964" y="2234540"/>
            <a:ext cx="4838866" cy="957586"/>
          </a:xfrm>
          <a:prstGeom prst="rect">
            <a:avLst/>
          </a:prstGeom>
        </p:spPr>
      </p:pic>
      <p:pic>
        <p:nvPicPr>
          <p:cNvPr id="6" name="图片 5">
            <a:extLst>
              <a:ext uri="{FF2B5EF4-FFF2-40B4-BE49-F238E27FC236}">
                <a16:creationId xmlns:a16="http://schemas.microsoft.com/office/drawing/2014/main" id="{28CE8F11-6ED9-3B0F-6B10-40B4E2107BC9}"/>
              </a:ext>
            </a:extLst>
          </p:cNvPr>
          <p:cNvPicPr>
            <a:picLocks noChangeAspect="1"/>
          </p:cNvPicPr>
          <p:nvPr/>
        </p:nvPicPr>
        <p:blipFill>
          <a:blip r:embed="rId5"/>
          <a:stretch>
            <a:fillRect/>
          </a:stretch>
        </p:blipFill>
        <p:spPr>
          <a:xfrm>
            <a:off x="2019079" y="3699845"/>
            <a:ext cx="6530822" cy="339754"/>
          </a:xfrm>
          <a:prstGeom prst="rect">
            <a:avLst/>
          </a:prstGeom>
        </p:spPr>
      </p:pic>
      <p:pic>
        <p:nvPicPr>
          <p:cNvPr id="9" name="图片 8">
            <a:extLst>
              <a:ext uri="{FF2B5EF4-FFF2-40B4-BE49-F238E27FC236}">
                <a16:creationId xmlns:a16="http://schemas.microsoft.com/office/drawing/2014/main" id="{ECAD5AD4-6BDC-6678-F92F-AA6263CF5040}"/>
              </a:ext>
            </a:extLst>
          </p:cNvPr>
          <p:cNvPicPr>
            <a:picLocks noChangeAspect="1"/>
          </p:cNvPicPr>
          <p:nvPr/>
        </p:nvPicPr>
        <p:blipFill>
          <a:blip r:embed="rId6"/>
          <a:stretch>
            <a:fillRect/>
          </a:stretch>
        </p:blipFill>
        <p:spPr>
          <a:xfrm>
            <a:off x="2050114" y="4547318"/>
            <a:ext cx="6366131" cy="444149"/>
          </a:xfrm>
          <a:prstGeom prst="rect">
            <a:avLst/>
          </a:prstGeom>
        </p:spPr>
      </p:pic>
      <p:pic>
        <p:nvPicPr>
          <p:cNvPr id="12" name="图片 11">
            <a:extLst>
              <a:ext uri="{FF2B5EF4-FFF2-40B4-BE49-F238E27FC236}">
                <a16:creationId xmlns:a16="http://schemas.microsoft.com/office/drawing/2014/main" id="{BA5D2D2E-ED47-C115-AB80-29D5321E6D3A}"/>
              </a:ext>
            </a:extLst>
          </p:cNvPr>
          <p:cNvPicPr>
            <a:picLocks noChangeAspect="1"/>
          </p:cNvPicPr>
          <p:nvPr/>
        </p:nvPicPr>
        <p:blipFill>
          <a:blip r:embed="rId7"/>
          <a:stretch>
            <a:fillRect/>
          </a:stretch>
        </p:blipFill>
        <p:spPr>
          <a:xfrm>
            <a:off x="982668" y="5238471"/>
            <a:ext cx="7704024" cy="355074"/>
          </a:xfrm>
          <a:prstGeom prst="rect">
            <a:avLst/>
          </a:prstGeom>
        </p:spPr>
      </p:pic>
      <p:pic>
        <p:nvPicPr>
          <p:cNvPr id="17" name="图片 16">
            <a:extLst>
              <a:ext uri="{FF2B5EF4-FFF2-40B4-BE49-F238E27FC236}">
                <a16:creationId xmlns:a16="http://schemas.microsoft.com/office/drawing/2014/main" id="{76C78D3A-17C3-5190-62C6-33CC349CD469}"/>
              </a:ext>
            </a:extLst>
          </p:cNvPr>
          <p:cNvPicPr>
            <a:picLocks noChangeAspect="1"/>
          </p:cNvPicPr>
          <p:nvPr/>
        </p:nvPicPr>
        <p:blipFill>
          <a:blip r:embed="rId8"/>
          <a:stretch>
            <a:fillRect/>
          </a:stretch>
        </p:blipFill>
        <p:spPr>
          <a:xfrm>
            <a:off x="982667" y="5766707"/>
            <a:ext cx="6146279" cy="419679"/>
          </a:xfrm>
          <a:prstGeom prst="rect">
            <a:avLst/>
          </a:prstGeom>
        </p:spPr>
      </p:pic>
    </p:spTree>
    <p:extLst>
      <p:ext uri="{BB962C8B-B14F-4D97-AF65-F5344CB8AC3E}">
        <p14:creationId xmlns:p14="http://schemas.microsoft.com/office/powerpoint/2010/main" val="1630316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DE80F-F95E-4095-AF71-E7DEFFBD1386}"/>
              </a:ext>
            </a:extLst>
          </p:cNvPr>
          <p:cNvSpPr>
            <a:spLocks noGrp="1"/>
          </p:cNvSpPr>
          <p:nvPr>
            <p:ph type="ctrTitle"/>
          </p:nvPr>
        </p:nvSpPr>
        <p:spPr>
          <a:xfrm>
            <a:off x="685800" y="1570599"/>
            <a:ext cx="7772400" cy="2387600"/>
          </a:xfrm>
        </p:spPr>
        <p:txBody>
          <a:bodyPr/>
          <a:lstStyle/>
          <a:p>
            <a:r>
              <a:rPr lang="en-US" altLang="zh-CN" dirty="0">
                <a:latin typeface="Calibri" panose="020F0502020204030204" pitchFamily="34" charset="0"/>
                <a:cs typeface="Calibri" panose="020F0502020204030204" pitchFamily="34" charset="0"/>
              </a:rPr>
              <a:t>Part 2 </a:t>
            </a:r>
            <a:br>
              <a:rPr lang="en-US" altLang="zh-CN" dirty="0">
                <a:latin typeface="Calibri" panose="020F0502020204030204" pitchFamily="34" charset="0"/>
                <a:cs typeface="Calibri" panose="020F0502020204030204" pitchFamily="34" charset="0"/>
              </a:rPr>
            </a:br>
            <a:r>
              <a:rPr lang="en-US" altLang="zh-CN" dirty="0">
                <a:latin typeface="Calibri" panose="020F0502020204030204" pitchFamily="34" charset="0"/>
                <a:cs typeface="Calibri" panose="020F0502020204030204" pitchFamily="34" charset="0"/>
              </a:rPr>
              <a:t>Performance Measure</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832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A19C9F3-643E-4E64-9C8D-F0FDA44D40EF}"/>
              </a:ext>
            </a:extLst>
          </p:cNvPr>
          <p:cNvSpPr>
            <a:spLocks noGrp="1"/>
          </p:cNvSpPr>
          <p:nvPr>
            <p:ph type="title"/>
          </p:nvPr>
        </p:nvSpPr>
        <p:spPr/>
        <p:txBody>
          <a:bodyPr/>
          <a:lstStyle/>
          <a:p>
            <a:r>
              <a:rPr lang="en-US" altLang="zh-CN" dirty="0"/>
              <a:t>Review</a:t>
            </a:r>
            <a:r>
              <a:rPr lang="zh-CN" altLang="en-US" dirty="0"/>
              <a:t>：</a:t>
            </a:r>
            <a:r>
              <a:rPr lang="en-US" altLang="zh-TW" dirty="0"/>
              <a:t>Precision and Recall</a:t>
            </a:r>
            <a:endParaRPr lang="zh-TW" altLang="en-US" dirty="0"/>
          </a:p>
        </p:txBody>
      </p:sp>
      <p:sp>
        <p:nvSpPr>
          <p:cNvPr id="7" name="內容版面配置區 2">
            <a:extLst>
              <a:ext uri="{FF2B5EF4-FFF2-40B4-BE49-F238E27FC236}">
                <a16:creationId xmlns:a16="http://schemas.microsoft.com/office/drawing/2014/main" id="{51224523-EB66-4759-8A84-AC62A9D4CF16}"/>
              </a:ext>
            </a:extLst>
          </p:cNvPr>
          <p:cNvSpPr txBox="1">
            <a:spLocks/>
          </p:cNvSpPr>
          <p:nvPr/>
        </p:nvSpPr>
        <p:spPr>
          <a:xfrm>
            <a:off x="628652" y="1690689"/>
            <a:ext cx="8284441" cy="4840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Suitable for information retrieval, web search scenarios</a:t>
            </a:r>
          </a:p>
        </p:txBody>
      </p:sp>
      <p:sp>
        <p:nvSpPr>
          <p:cNvPr id="10" name="内容占位符 2">
            <a:extLst>
              <a:ext uri="{FF2B5EF4-FFF2-40B4-BE49-F238E27FC236}">
                <a16:creationId xmlns:a16="http://schemas.microsoft.com/office/drawing/2014/main" id="{94B9482B-14E3-44C5-8F38-A8B7766A16A6}"/>
              </a:ext>
            </a:extLst>
          </p:cNvPr>
          <p:cNvSpPr txBox="1">
            <a:spLocks/>
          </p:cNvSpPr>
          <p:nvPr/>
        </p:nvSpPr>
        <p:spPr>
          <a:xfrm>
            <a:off x="1201676" y="2466332"/>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altLang="zh-CN" dirty="0">
                <a:latin typeface="+mn-lt"/>
                <a:ea typeface="+mn-ea"/>
              </a:rPr>
              <a:t>A </a:t>
            </a:r>
            <a:r>
              <a:rPr lang="en-US" altLang="zh-CN" b="1" dirty="0">
                <a:latin typeface="+mn-lt"/>
                <a:ea typeface="+mn-ea"/>
              </a:rPr>
              <a:t>"confusion matrix" </a:t>
            </a:r>
            <a:r>
              <a:rPr lang="en-US" altLang="zh-CN" dirty="0">
                <a:latin typeface="+mn-lt"/>
                <a:ea typeface="+mn-ea"/>
              </a:rPr>
              <a:t>can be obtained by combining the statistics of the true labels and the predicted results</a:t>
            </a:r>
            <a:endParaRPr lang="zh-CN" altLang="en-US" dirty="0">
              <a:latin typeface="+mn-lt"/>
              <a:ea typeface="+mn-ea"/>
            </a:endParaRPr>
          </a:p>
        </p:txBody>
      </p:sp>
      <p:sp>
        <p:nvSpPr>
          <p:cNvPr id="12" name="TextBox 14">
            <a:extLst>
              <a:ext uri="{FF2B5EF4-FFF2-40B4-BE49-F238E27FC236}">
                <a16:creationId xmlns:a16="http://schemas.microsoft.com/office/drawing/2014/main" id="{C67ECAB6-7FE9-4871-A800-4A2BCC2DBFC7}"/>
              </a:ext>
            </a:extLst>
          </p:cNvPr>
          <p:cNvSpPr txBox="1"/>
          <p:nvPr/>
        </p:nvSpPr>
        <p:spPr>
          <a:xfrm>
            <a:off x="5389522" y="3633522"/>
            <a:ext cx="1051935" cy="369332"/>
          </a:xfrm>
          <a:prstGeom prst="rect">
            <a:avLst/>
          </a:prstGeom>
          <a:noFill/>
        </p:spPr>
        <p:txBody>
          <a:bodyPr wrap="square" rtlCol="0">
            <a:spAutoFit/>
          </a:bodyPr>
          <a:lstStyle/>
          <a:p>
            <a:r>
              <a:rPr lang="en-US" altLang="zh-CN" dirty="0"/>
              <a:t>Precision</a:t>
            </a:r>
            <a:endParaRPr lang="zh-CN" altLang="en-US" dirty="0"/>
          </a:p>
        </p:txBody>
      </p:sp>
      <p:pic>
        <p:nvPicPr>
          <p:cNvPr id="13" name="Picture 5">
            <a:extLst>
              <a:ext uri="{FF2B5EF4-FFF2-40B4-BE49-F238E27FC236}">
                <a16:creationId xmlns:a16="http://schemas.microsoft.com/office/drawing/2014/main" id="{E68F5E02-2764-424F-8D3C-7BD82D5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457" y="3576232"/>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6">
            <a:extLst>
              <a:ext uri="{FF2B5EF4-FFF2-40B4-BE49-F238E27FC236}">
                <a16:creationId xmlns:a16="http://schemas.microsoft.com/office/drawing/2014/main" id="{C03D5937-7797-427D-9303-A95B5CD37D6B}"/>
              </a:ext>
            </a:extLst>
          </p:cNvPr>
          <p:cNvSpPr txBox="1"/>
          <p:nvPr/>
        </p:nvSpPr>
        <p:spPr>
          <a:xfrm>
            <a:off x="5523882" y="4268522"/>
            <a:ext cx="942975" cy="369332"/>
          </a:xfrm>
          <a:prstGeom prst="rect">
            <a:avLst/>
          </a:prstGeom>
          <a:noFill/>
        </p:spPr>
        <p:txBody>
          <a:bodyPr wrap="square" rtlCol="0">
            <a:spAutoFit/>
          </a:bodyPr>
          <a:lstStyle/>
          <a:p>
            <a:r>
              <a:rPr lang="en-US" altLang="zh-CN" dirty="0"/>
              <a:t>Recall</a:t>
            </a:r>
            <a:endParaRPr lang="zh-CN" altLang="en-US" dirty="0"/>
          </a:p>
        </p:txBody>
      </p:sp>
      <p:pic>
        <p:nvPicPr>
          <p:cNvPr id="15" name="Picture 6">
            <a:extLst>
              <a:ext uri="{FF2B5EF4-FFF2-40B4-BE49-F238E27FC236}">
                <a16:creationId xmlns:a16="http://schemas.microsoft.com/office/drawing/2014/main" id="{55D03413-7FDB-4118-A9CD-52AF53A779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1830" y="4260024"/>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Content Placeholder 3">
            <a:extLst>
              <a:ext uri="{FF2B5EF4-FFF2-40B4-BE49-F238E27FC236}">
                <a16:creationId xmlns:a16="http://schemas.microsoft.com/office/drawing/2014/main" id="{0FAE9C5A-3713-40AC-8A36-207CC7D4BE19}"/>
              </a:ext>
            </a:extLst>
          </p:cNvPr>
          <p:cNvGraphicFramePr>
            <a:graphicFrameLocks/>
          </p:cNvGraphicFramePr>
          <p:nvPr/>
        </p:nvGraphicFramePr>
        <p:xfrm>
          <a:off x="1473491" y="3391605"/>
          <a:ext cx="3214790" cy="1463040"/>
        </p:xfrm>
        <a:graphic>
          <a:graphicData uri="http://schemas.openxmlformats.org/drawingml/2006/table">
            <a:tbl>
              <a:tblPr/>
              <a:tblGrid>
                <a:gridCol w="912882">
                  <a:extLst>
                    <a:ext uri="{9D8B030D-6E8A-4147-A177-3AD203B41FA5}">
                      <a16:colId xmlns:a16="http://schemas.microsoft.com/office/drawing/2014/main" val="20001"/>
                    </a:ext>
                  </a:extLst>
                </a:gridCol>
                <a:gridCol w="1150954">
                  <a:extLst>
                    <a:ext uri="{9D8B030D-6E8A-4147-A177-3AD203B41FA5}">
                      <a16:colId xmlns:a16="http://schemas.microsoft.com/office/drawing/2014/main" val="20002"/>
                    </a:ext>
                  </a:extLst>
                </a:gridCol>
                <a:gridCol w="1150954">
                  <a:extLst>
                    <a:ext uri="{9D8B030D-6E8A-4147-A177-3AD203B41FA5}">
                      <a16:colId xmlns:a16="http://schemas.microsoft.com/office/drawing/2014/main" val="20003"/>
                    </a:ext>
                  </a:extLst>
                </a:gridCol>
              </a:tblGrid>
              <a:tr h="342900">
                <a:tc rowSpan="2">
                  <a:txBody>
                    <a:bodyPr/>
                    <a:lstStyle/>
                    <a:p>
                      <a:r>
                        <a:rPr lang="en-US" dirty="0"/>
                        <a:t>Ground truth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a:t>Predicted 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0">
                <a:tc v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52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i="1" dirty="0">
                          <a:latin typeface="Times New Roman" panose="02020603050405020304" pitchFamily="18" charset="0"/>
                          <a:cs typeface="Times New Roman" panose="02020603050405020304" pitchFamily="18" charset="0"/>
                        </a:rPr>
                        <a:t>TP</a:t>
                      </a:r>
                      <a:endParaRPr lang="en-US" i="0" baseline="-2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i="1" dirty="0">
                          <a:latin typeface="Times New Roman" panose="02020603050405020304" pitchFamily="18" charset="0"/>
                          <a:cs typeface="Times New Roman" panose="02020603050405020304" pitchFamily="18" charset="0"/>
                        </a:rPr>
                        <a:t>FN</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i="1" dirty="0">
                          <a:latin typeface="Times New Roman" panose="02020603050405020304" pitchFamily="18" charset="0"/>
                          <a:cs typeface="Times New Roman" panose="02020603050405020304" pitchFamily="18" charset="0"/>
                        </a:rPr>
                        <a:t>FP</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i="1" dirty="0">
                          <a:latin typeface="Times New Roman" panose="02020603050405020304" pitchFamily="18" charset="0"/>
                          <a:cs typeface="Times New Roman" panose="02020603050405020304" pitchFamily="18" charset="0"/>
                        </a:rPr>
                        <a:t>TN</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文本框 10">
            <a:extLst>
              <a:ext uri="{FF2B5EF4-FFF2-40B4-BE49-F238E27FC236}">
                <a16:creationId xmlns:a16="http://schemas.microsoft.com/office/drawing/2014/main" id="{BC0AC83E-1DCE-47B7-B5CA-829DA656D727}"/>
              </a:ext>
            </a:extLst>
          </p:cNvPr>
          <p:cNvSpPr txBox="1"/>
          <p:nvPr/>
        </p:nvSpPr>
        <p:spPr>
          <a:xfrm>
            <a:off x="1707115" y="5081765"/>
            <a:ext cx="7123387" cy="400110"/>
          </a:xfrm>
          <a:prstGeom prst="rect">
            <a:avLst/>
          </a:prstGeom>
          <a:noFill/>
        </p:spPr>
        <p:txBody>
          <a:bodyPr wrap="square">
            <a:spAutoFit/>
          </a:bodyPr>
          <a:lstStyle/>
          <a:p>
            <a:r>
              <a:rPr lang="zh-CN" altLang="en-US" sz="2000" dirty="0"/>
              <a:t>Recall and precision are contradictory measures</a:t>
            </a:r>
            <a:r>
              <a:rPr lang="en-US" altLang="zh-CN" sz="2000" dirty="0"/>
              <a:t>. </a:t>
            </a:r>
            <a:r>
              <a:rPr lang="en-US" altLang="zh-CN" sz="2000" b="1" dirty="0">
                <a:solidFill>
                  <a:srgbClr val="FF0000"/>
                </a:solidFill>
              </a:rPr>
              <a:t>Why?</a:t>
            </a:r>
            <a:endParaRPr lang="zh-CN" altLang="en-US" sz="2000" b="1" dirty="0">
              <a:solidFill>
                <a:srgbClr val="FF0000"/>
              </a:solidFill>
            </a:endParaRPr>
          </a:p>
        </p:txBody>
      </p:sp>
    </p:spTree>
    <p:extLst>
      <p:ext uri="{BB962C8B-B14F-4D97-AF65-F5344CB8AC3E}">
        <p14:creationId xmlns:p14="http://schemas.microsoft.com/office/powerpoint/2010/main" val="41243679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A19C9F3-643E-4E64-9C8D-F0FDA44D40EF}"/>
              </a:ext>
            </a:extLst>
          </p:cNvPr>
          <p:cNvSpPr>
            <a:spLocks noGrp="1"/>
          </p:cNvSpPr>
          <p:nvPr>
            <p:ph type="title"/>
          </p:nvPr>
        </p:nvSpPr>
        <p:spPr/>
        <p:txBody>
          <a:bodyPr/>
          <a:lstStyle/>
          <a:p>
            <a:r>
              <a:rPr lang="en-US" altLang="zh-CN" sz="4400" dirty="0"/>
              <a:t>Review</a:t>
            </a:r>
            <a:r>
              <a:rPr lang="zh-CN" altLang="en-US" sz="4400" dirty="0"/>
              <a:t>：</a:t>
            </a:r>
            <a:r>
              <a:rPr lang="en-US" altLang="zh-TW" sz="4400" dirty="0"/>
              <a:t>Precision and Recall</a:t>
            </a:r>
          </a:p>
        </p:txBody>
      </p:sp>
      <p:sp>
        <p:nvSpPr>
          <p:cNvPr id="7" name="內容版面配置區 2">
            <a:extLst>
              <a:ext uri="{FF2B5EF4-FFF2-40B4-BE49-F238E27FC236}">
                <a16:creationId xmlns:a16="http://schemas.microsoft.com/office/drawing/2014/main" id="{51224523-EB66-4759-8A84-AC62A9D4CF16}"/>
              </a:ext>
            </a:extLst>
          </p:cNvPr>
          <p:cNvSpPr txBox="1">
            <a:spLocks/>
          </p:cNvSpPr>
          <p:nvPr/>
        </p:nvSpPr>
        <p:spPr>
          <a:xfrm>
            <a:off x="628652" y="1690689"/>
            <a:ext cx="8453436" cy="4840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t>According to the prediction results of the learner, the samples are sorted according to the probability of positive examples. If all samples are predicted as positive examples one by one, then the precision-recall curve, referred to as "P-R curve", can be obtained.</a:t>
            </a:r>
          </a:p>
        </p:txBody>
      </p:sp>
      <p:pic>
        <p:nvPicPr>
          <p:cNvPr id="17" name="Picture 3">
            <a:extLst>
              <a:ext uri="{FF2B5EF4-FFF2-40B4-BE49-F238E27FC236}">
                <a16:creationId xmlns:a16="http://schemas.microsoft.com/office/drawing/2014/main" id="{A4D952D4-8549-4D67-BA79-4D4D1248C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95" y="3089514"/>
            <a:ext cx="3708383" cy="320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内容占位符 2">
            <a:extLst>
              <a:ext uri="{FF2B5EF4-FFF2-40B4-BE49-F238E27FC236}">
                <a16:creationId xmlns:a16="http://schemas.microsoft.com/office/drawing/2014/main" id="{96E5AC13-8007-401B-B5D4-AB613F2219F3}"/>
              </a:ext>
            </a:extLst>
          </p:cNvPr>
          <p:cNvSpPr txBox="1">
            <a:spLocks/>
          </p:cNvSpPr>
          <p:nvPr/>
        </p:nvSpPr>
        <p:spPr>
          <a:xfrm>
            <a:off x="5028743" y="3590421"/>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
                <a:srgbClr val="16754D"/>
              </a:buClr>
              <a:buSzTx/>
              <a:buFont typeface="Wingdings" panose="05000000000000000000" pitchFamily="2" charset="2"/>
              <a:buNone/>
              <a:tabLst/>
              <a:defRPr/>
            </a:pPr>
            <a:endParaRPr kumimoji="0" lang="zh-CN" altLang="en-US" sz="20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sp>
        <p:nvSpPr>
          <p:cNvPr id="19" name="TextBox 13">
            <a:extLst>
              <a:ext uri="{FF2B5EF4-FFF2-40B4-BE49-F238E27FC236}">
                <a16:creationId xmlns:a16="http://schemas.microsoft.com/office/drawing/2014/main" id="{B3F5C4C7-042D-4CE8-8C45-42D2AA43D87A}"/>
              </a:ext>
            </a:extLst>
          </p:cNvPr>
          <p:cNvSpPr txBox="1"/>
          <p:nvPr/>
        </p:nvSpPr>
        <p:spPr>
          <a:xfrm>
            <a:off x="4659983" y="3723213"/>
            <a:ext cx="4399199" cy="1231106"/>
          </a:xfrm>
          <a:prstGeom prst="rect">
            <a:avLst/>
          </a:prstGeom>
          <a:noFill/>
        </p:spPr>
        <p:txBody>
          <a:bodyPr wrap="square" rtlCol="0">
            <a:spAutoFit/>
          </a:bodyPr>
          <a:lstStyle/>
          <a:p>
            <a:pPr algn="ctr" defTabSz="914400"/>
            <a:r>
              <a:rPr lang="en-US" altLang="zh-CN" sz="2000" b="1" dirty="0">
                <a:solidFill>
                  <a:prstClr val="black"/>
                </a:solidFill>
              </a:rPr>
              <a:t>Break-even point</a:t>
            </a:r>
            <a:r>
              <a:rPr lang="en-US" altLang="zh-CN" sz="2000" dirty="0">
                <a:solidFill>
                  <a:prstClr val="black"/>
                </a:solidFill>
              </a:rPr>
              <a:t> </a:t>
            </a:r>
          </a:p>
          <a:p>
            <a:pPr algn="ctr" defTabSz="914400"/>
            <a:r>
              <a:rPr lang="en-US" altLang="zh-CN" dirty="0">
                <a:solidFill>
                  <a:prstClr val="black"/>
                </a:solidFill>
              </a:rPr>
              <a:t>The value of </a:t>
            </a:r>
            <a:r>
              <a:rPr lang="en-US" altLang="zh-CN" b="1" dirty="0">
                <a:solidFill>
                  <a:prstClr val="black"/>
                </a:solidFill>
              </a:rPr>
              <a:t>“precision = recall” </a:t>
            </a:r>
            <a:r>
              <a:rPr lang="en-US" altLang="zh-CN" dirty="0">
                <a:solidFill>
                  <a:prstClr val="black"/>
                </a:solidFill>
              </a:rPr>
              <a:t>on the curve</a:t>
            </a:r>
          </a:p>
          <a:p>
            <a:pPr algn="ctr" defTabSz="914400"/>
            <a:r>
              <a:rPr lang="en-US" altLang="zh-CN" dirty="0">
                <a:solidFill>
                  <a:prstClr val="black"/>
                </a:solidFill>
              </a:rPr>
              <a:t>Used to measure the performance of classifiers with crossed P-R curves.</a:t>
            </a:r>
            <a:endParaRPr lang="zh-CN" altLang="en-US" dirty="0">
              <a:solidFill>
                <a:prstClr val="black"/>
              </a:solidFill>
            </a:endParaRPr>
          </a:p>
        </p:txBody>
      </p:sp>
      <p:sp>
        <p:nvSpPr>
          <p:cNvPr id="2" name="思想气泡: 云 1">
            <a:extLst>
              <a:ext uri="{FF2B5EF4-FFF2-40B4-BE49-F238E27FC236}">
                <a16:creationId xmlns:a16="http://schemas.microsoft.com/office/drawing/2014/main" id="{FA1FC3D0-2CBB-4370-AB36-C5DCD682DB15}"/>
              </a:ext>
            </a:extLst>
          </p:cNvPr>
          <p:cNvSpPr/>
          <p:nvPr/>
        </p:nvSpPr>
        <p:spPr>
          <a:xfrm>
            <a:off x="5496911" y="5291958"/>
            <a:ext cx="3505200" cy="1128684"/>
          </a:xfrm>
          <a:prstGeom prst="cloudCallout">
            <a:avLst>
              <a:gd name="adj1" fmla="val -29951"/>
              <a:gd name="adj2" fmla="val -78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Comprehensive consideration of recall and precision</a:t>
            </a:r>
            <a:endParaRPr lang="zh-CN" altLang="en-US" b="1" dirty="0"/>
          </a:p>
        </p:txBody>
      </p:sp>
    </p:spTree>
    <p:extLst>
      <p:ext uri="{BB962C8B-B14F-4D97-AF65-F5344CB8AC3E}">
        <p14:creationId xmlns:p14="http://schemas.microsoft.com/office/powerpoint/2010/main" val="744460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A19C9F3-643E-4E64-9C8D-F0FDA44D40EF}"/>
              </a:ext>
            </a:extLst>
          </p:cNvPr>
          <p:cNvSpPr>
            <a:spLocks noGrp="1"/>
          </p:cNvSpPr>
          <p:nvPr>
            <p:ph type="title"/>
          </p:nvPr>
        </p:nvSpPr>
        <p:spPr/>
        <p:txBody>
          <a:bodyPr/>
          <a:lstStyle/>
          <a:p>
            <a:r>
              <a:rPr lang="en-US" altLang="zh-CN" sz="4400" dirty="0"/>
              <a:t>Review</a:t>
            </a:r>
            <a:r>
              <a:rPr lang="zh-CN" altLang="en-US" sz="4400" dirty="0"/>
              <a:t>： </a:t>
            </a:r>
            <a:r>
              <a:rPr lang="en-US" altLang="zh-TW" dirty="0"/>
              <a:t>ROC</a:t>
            </a:r>
            <a:endParaRPr lang="zh-TW" altLang="en-US" dirty="0"/>
          </a:p>
        </p:txBody>
      </p:sp>
      <p:sp>
        <p:nvSpPr>
          <p:cNvPr id="7" name="內容版面配置區 2">
            <a:extLst>
              <a:ext uri="{FF2B5EF4-FFF2-40B4-BE49-F238E27FC236}">
                <a16:creationId xmlns:a16="http://schemas.microsoft.com/office/drawing/2014/main" id="{51224523-EB66-4759-8A84-AC62A9D4CF16}"/>
              </a:ext>
            </a:extLst>
          </p:cNvPr>
          <p:cNvSpPr txBox="1">
            <a:spLocks/>
          </p:cNvSpPr>
          <p:nvPr/>
        </p:nvSpPr>
        <p:spPr>
          <a:xfrm>
            <a:off x="628652" y="1690689"/>
            <a:ext cx="8284441" cy="4840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Receiver Operating Characteristic(</a:t>
            </a:r>
            <a:r>
              <a:rPr lang="zh-CN" altLang="en-US" sz="2400" dirty="0"/>
              <a:t>受试者工作特征</a:t>
            </a:r>
            <a:r>
              <a:rPr lang="en-US" altLang="zh-TW" sz="2400" dirty="0"/>
              <a:t>)</a:t>
            </a:r>
          </a:p>
          <a:p>
            <a:r>
              <a:rPr lang="en-US" altLang="zh-TW" sz="2400" dirty="0"/>
              <a:t>The steps of sorting the samples and predicting the samples as positive examples are consistent with the PR curve </a:t>
            </a:r>
          </a:p>
          <a:p>
            <a:r>
              <a:rPr lang="en-US" altLang="zh-TW" sz="2400" dirty="0"/>
              <a:t>But the axes change</a:t>
            </a:r>
          </a:p>
          <a:p>
            <a:endParaRPr lang="en-US" altLang="zh-TW" sz="2400" dirty="0"/>
          </a:p>
          <a:p>
            <a:endParaRPr lang="en-US" altLang="zh-TW" sz="2400" dirty="0"/>
          </a:p>
          <a:p>
            <a:endParaRPr lang="en-US" altLang="zh-TW" sz="2400" dirty="0"/>
          </a:p>
          <a:p>
            <a:endParaRPr lang="en-US" altLang="zh-TW" sz="2400" dirty="0"/>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0FE4EB0-1D05-4D64-B92E-E9636979EC23}"/>
                  </a:ext>
                </a:extLst>
              </p:cNvPr>
              <p:cNvGraphicFramePr>
                <a:graphicFrameLocks noGrp="1"/>
              </p:cNvGraphicFramePr>
              <p:nvPr/>
            </p:nvGraphicFramePr>
            <p:xfrm>
              <a:off x="1728378" y="3429000"/>
              <a:ext cx="6084983" cy="1584834"/>
            </p:xfrm>
            <a:graphic>
              <a:graphicData uri="http://schemas.openxmlformats.org/drawingml/2006/table">
                <a:tbl>
                  <a:tblPr firstRow="1" bandRow="1">
                    <a:tableStyleId>{5C22544A-7EE6-4342-B048-85BDC9FD1C3A}</a:tableStyleId>
                  </a:tblPr>
                  <a:tblGrid>
                    <a:gridCol w="1631765">
                      <a:extLst>
                        <a:ext uri="{9D8B030D-6E8A-4147-A177-3AD203B41FA5}">
                          <a16:colId xmlns:a16="http://schemas.microsoft.com/office/drawing/2014/main" val="326824428"/>
                        </a:ext>
                      </a:extLst>
                    </a:gridCol>
                    <a:gridCol w="2610997">
                      <a:extLst>
                        <a:ext uri="{9D8B030D-6E8A-4147-A177-3AD203B41FA5}">
                          <a16:colId xmlns:a16="http://schemas.microsoft.com/office/drawing/2014/main" val="3540420337"/>
                        </a:ext>
                      </a:extLst>
                    </a:gridCol>
                    <a:gridCol w="1842221">
                      <a:extLst>
                        <a:ext uri="{9D8B030D-6E8A-4147-A177-3AD203B41FA5}">
                          <a16:colId xmlns:a16="http://schemas.microsoft.com/office/drawing/2014/main" val="2789907529"/>
                        </a:ext>
                      </a:extLst>
                    </a:gridCol>
                  </a:tblGrid>
                  <a:tr h="332804">
                    <a:tc>
                      <a:txBody>
                        <a:bodyPr/>
                        <a:lstStyle/>
                        <a:p>
                          <a:pPr algn="ct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Expression</a:t>
                          </a:r>
                          <a:endParaRPr lang="zh-CN" altLang="en-US" dirty="0"/>
                        </a:p>
                      </a:txBody>
                      <a:tcPr/>
                    </a:tc>
                    <a:extLst>
                      <a:ext uri="{0D108BD9-81ED-4DB2-BD59-A6C34878D82A}">
                        <a16:rowId xmlns:a16="http://schemas.microsoft.com/office/drawing/2014/main" val="2466207458"/>
                      </a:ext>
                    </a:extLst>
                  </a:tr>
                  <a:tr h="370840">
                    <a:tc>
                      <a:txBody>
                        <a:bodyPr/>
                        <a:lstStyle/>
                        <a:p>
                          <a:pPr algn="ctr"/>
                          <a:r>
                            <a:rPr lang="en-US" altLang="zh-CN" dirty="0"/>
                            <a:t>Vertical axis</a:t>
                          </a:r>
                          <a:endParaRPr lang="zh-CN" altLang="en-US" dirty="0"/>
                        </a:p>
                      </a:txBody>
                      <a:tcPr/>
                    </a:tc>
                    <a:tc>
                      <a:txBody>
                        <a:bodyPr/>
                        <a:lstStyle/>
                        <a:p>
                          <a:pPr algn="ctr"/>
                          <a:r>
                            <a:rPr lang="en-US" altLang="zh-CN" dirty="0"/>
                            <a:t>True Positive Rate/TPR</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m:oMathPara>
                          </a14:m>
                          <a:endParaRPr lang="zh-CN" altLang="en-US" dirty="0"/>
                        </a:p>
                      </a:txBody>
                      <a:tcPr/>
                    </a:tc>
                    <a:extLst>
                      <a:ext uri="{0D108BD9-81ED-4DB2-BD59-A6C34878D82A}">
                        <a16:rowId xmlns:a16="http://schemas.microsoft.com/office/drawing/2014/main" val="1231182394"/>
                      </a:ext>
                    </a:extLst>
                  </a:tr>
                  <a:tr h="484901">
                    <a:tc>
                      <a:txBody>
                        <a:bodyPr/>
                        <a:lstStyle/>
                        <a:p>
                          <a:pPr algn="ctr"/>
                          <a:r>
                            <a:rPr lang="en-US" altLang="zh-CN" dirty="0"/>
                            <a:t>Horizontal axis </a:t>
                          </a:r>
                          <a:endParaRPr lang="zh-CN" altLang="en-US" dirty="0"/>
                        </a:p>
                      </a:txBody>
                      <a:tcPr/>
                    </a:tc>
                    <a:tc>
                      <a:txBody>
                        <a:bodyPr/>
                        <a:lstStyle/>
                        <a:p>
                          <a:pPr algn="ctr"/>
                          <a:r>
                            <a:rPr lang="en-US" altLang="zh-CN" dirty="0"/>
                            <a:t>False Positive Rate/FPR</a:t>
                          </a: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𝐹𝑃</m:t>
                                    </m:r>
                                  </m:num>
                                  <m:den>
                                    <m:r>
                                      <a:rPr lang="en-US" altLang="zh-CN" b="0" i="1" smtClean="0">
                                        <a:latin typeface="Cambria Math" panose="02040503050406030204" pitchFamily="18" charset="0"/>
                                      </a:rPr>
                                      <m:t>𝑇𝑁</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den>
                                </m:f>
                              </m:oMath>
                            </m:oMathPara>
                          </a14:m>
                          <a:endParaRPr lang="zh-CN" altLang="en-US" dirty="0"/>
                        </a:p>
                      </a:txBody>
                      <a:tcPr/>
                    </a:tc>
                    <a:extLst>
                      <a:ext uri="{0D108BD9-81ED-4DB2-BD59-A6C34878D82A}">
                        <a16:rowId xmlns:a16="http://schemas.microsoft.com/office/drawing/2014/main" val="777807198"/>
                      </a:ext>
                    </a:extLst>
                  </a:tr>
                </a:tbl>
              </a:graphicData>
            </a:graphic>
          </p:graphicFrame>
        </mc:Choice>
        <mc:Fallback xmlns="">
          <p:graphicFrame>
            <p:nvGraphicFramePr>
              <p:cNvPr id="3" name="表格 2">
                <a:extLst>
                  <a:ext uri="{FF2B5EF4-FFF2-40B4-BE49-F238E27FC236}">
                    <a16:creationId xmlns:a16="http://schemas.microsoft.com/office/drawing/2014/main" id="{50FE4EB0-1D05-4D64-B92E-E9636979EC23}"/>
                  </a:ext>
                </a:extLst>
              </p:cNvPr>
              <p:cNvGraphicFramePr>
                <a:graphicFrameLocks noGrp="1"/>
              </p:cNvGraphicFramePr>
              <p:nvPr>
                <p:extLst>
                  <p:ext uri="{D42A27DB-BD31-4B8C-83A1-F6EECF244321}">
                    <p14:modId xmlns:p14="http://schemas.microsoft.com/office/powerpoint/2010/main" val="77195586"/>
                  </p:ext>
                </p:extLst>
              </p:nvPr>
            </p:nvGraphicFramePr>
            <p:xfrm>
              <a:off x="1728378" y="3429000"/>
              <a:ext cx="6084983" cy="1584834"/>
            </p:xfrm>
            <a:graphic>
              <a:graphicData uri="http://schemas.openxmlformats.org/drawingml/2006/table">
                <a:tbl>
                  <a:tblPr firstRow="1" bandRow="1">
                    <a:tableStyleId>{5C22544A-7EE6-4342-B048-85BDC9FD1C3A}</a:tableStyleId>
                  </a:tblPr>
                  <a:tblGrid>
                    <a:gridCol w="1631765">
                      <a:extLst>
                        <a:ext uri="{9D8B030D-6E8A-4147-A177-3AD203B41FA5}">
                          <a16:colId xmlns:a16="http://schemas.microsoft.com/office/drawing/2014/main" val="326824428"/>
                        </a:ext>
                      </a:extLst>
                    </a:gridCol>
                    <a:gridCol w="2610997">
                      <a:extLst>
                        <a:ext uri="{9D8B030D-6E8A-4147-A177-3AD203B41FA5}">
                          <a16:colId xmlns:a16="http://schemas.microsoft.com/office/drawing/2014/main" val="3540420337"/>
                        </a:ext>
                      </a:extLst>
                    </a:gridCol>
                    <a:gridCol w="1842221">
                      <a:extLst>
                        <a:ext uri="{9D8B030D-6E8A-4147-A177-3AD203B41FA5}">
                          <a16:colId xmlns:a16="http://schemas.microsoft.com/office/drawing/2014/main" val="2789907529"/>
                        </a:ext>
                      </a:extLst>
                    </a:gridCol>
                  </a:tblGrid>
                  <a:tr h="365760">
                    <a:tc>
                      <a:txBody>
                        <a:bodyPr/>
                        <a:lstStyle/>
                        <a:p>
                          <a:pPr algn="ctr"/>
                          <a:endParaRPr lang="zh-CN" altLang="en-US" dirty="0"/>
                        </a:p>
                      </a:txBody>
                      <a:tcPr/>
                    </a:tc>
                    <a:tc>
                      <a:txBody>
                        <a:bodyPr/>
                        <a:lstStyle/>
                        <a:p>
                          <a:pPr algn="ctr"/>
                          <a:r>
                            <a:rPr lang="en-US" altLang="zh-CN" dirty="0"/>
                            <a:t>Name</a:t>
                          </a:r>
                          <a:endParaRPr lang="zh-CN" altLang="en-US" dirty="0"/>
                        </a:p>
                      </a:txBody>
                      <a:tcPr/>
                    </a:tc>
                    <a:tc>
                      <a:txBody>
                        <a:bodyPr/>
                        <a:lstStyle/>
                        <a:p>
                          <a:pPr algn="ctr"/>
                          <a:r>
                            <a:rPr lang="en-US" altLang="zh-CN" dirty="0"/>
                            <a:t>Expression</a:t>
                          </a:r>
                          <a:endParaRPr lang="zh-CN" altLang="en-US" dirty="0"/>
                        </a:p>
                      </a:txBody>
                      <a:tcPr/>
                    </a:tc>
                    <a:extLst>
                      <a:ext uri="{0D108BD9-81ED-4DB2-BD59-A6C34878D82A}">
                        <a16:rowId xmlns:a16="http://schemas.microsoft.com/office/drawing/2014/main" val="2466207458"/>
                      </a:ext>
                    </a:extLst>
                  </a:tr>
                  <a:tr h="609537">
                    <a:tc>
                      <a:txBody>
                        <a:bodyPr/>
                        <a:lstStyle/>
                        <a:p>
                          <a:pPr algn="ctr"/>
                          <a:r>
                            <a:rPr lang="en-US" altLang="zh-CN" dirty="0"/>
                            <a:t>Vertical axis</a:t>
                          </a:r>
                          <a:endParaRPr lang="zh-CN" altLang="en-US" dirty="0"/>
                        </a:p>
                      </a:txBody>
                      <a:tcPr/>
                    </a:tc>
                    <a:tc>
                      <a:txBody>
                        <a:bodyPr/>
                        <a:lstStyle/>
                        <a:p>
                          <a:pPr algn="ctr"/>
                          <a:r>
                            <a:rPr lang="en-US" altLang="zh-CN" dirty="0"/>
                            <a:t>True Positive Rate/TPR</a:t>
                          </a:r>
                          <a:endParaRPr lang="zh-CN" altLang="en-US" dirty="0"/>
                        </a:p>
                      </a:txBody>
                      <a:tcPr/>
                    </a:tc>
                    <a:tc>
                      <a:txBody>
                        <a:bodyPr/>
                        <a:lstStyle/>
                        <a:p>
                          <a:endParaRPr lang="zh-CN"/>
                        </a:p>
                      </a:txBody>
                      <a:tcPr>
                        <a:blipFill>
                          <a:blip r:embed="rId3"/>
                          <a:stretch>
                            <a:fillRect l="-231126" t="-64356" r="-1325" b="-100990"/>
                          </a:stretch>
                        </a:blipFill>
                      </a:tcPr>
                    </a:tc>
                    <a:extLst>
                      <a:ext uri="{0D108BD9-81ED-4DB2-BD59-A6C34878D82A}">
                        <a16:rowId xmlns:a16="http://schemas.microsoft.com/office/drawing/2014/main" val="1231182394"/>
                      </a:ext>
                    </a:extLst>
                  </a:tr>
                  <a:tr h="609537">
                    <a:tc>
                      <a:txBody>
                        <a:bodyPr/>
                        <a:lstStyle/>
                        <a:p>
                          <a:pPr algn="ctr"/>
                          <a:r>
                            <a:rPr lang="en-US" altLang="zh-CN" dirty="0"/>
                            <a:t>Horizontal axis </a:t>
                          </a:r>
                          <a:endParaRPr lang="zh-CN" altLang="en-US" dirty="0"/>
                        </a:p>
                      </a:txBody>
                      <a:tcPr/>
                    </a:tc>
                    <a:tc>
                      <a:txBody>
                        <a:bodyPr/>
                        <a:lstStyle/>
                        <a:p>
                          <a:pPr algn="ctr"/>
                          <a:r>
                            <a:rPr lang="en-US" altLang="zh-CN" dirty="0"/>
                            <a:t>False Positive Rate/FPR</a:t>
                          </a:r>
                          <a:endParaRPr lang="zh-CN" altLang="en-US" dirty="0"/>
                        </a:p>
                      </a:txBody>
                      <a:tcPr/>
                    </a:tc>
                    <a:tc>
                      <a:txBody>
                        <a:bodyPr/>
                        <a:lstStyle/>
                        <a:p>
                          <a:endParaRPr lang="zh-CN"/>
                        </a:p>
                      </a:txBody>
                      <a:tcPr>
                        <a:blipFill>
                          <a:blip r:embed="rId3"/>
                          <a:stretch>
                            <a:fillRect l="-231126" t="-166000" r="-1325" b="-2000"/>
                          </a:stretch>
                        </a:blipFill>
                      </a:tcPr>
                    </a:tc>
                    <a:extLst>
                      <a:ext uri="{0D108BD9-81ED-4DB2-BD59-A6C34878D82A}">
                        <a16:rowId xmlns:a16="http://schemas.microsoft.com/office/drawing/2014/main" val="777807198"/>
                      </a:ext>
                    </a:extLst>
                  </a:tr>
                </a:tbl>
              </a:graphicData>
            </a:graphic>
          </p:graphicFrame>
        </mc:Fallback>
      </mc:AlternateContent>
      <p:graphicFrame>
        <p:nvGraphicFramePr>
          <p:cNvPr id="19" name="Content Placeholder 3">
            <a:extLst>
              <a:ext uri="{FF2B5EF4-FFF2-40B4-BE49-F238E27FC236}">
                <a16:creationId xmlns:a16="http://schemas.microsoft.com/office/drawing/2014/main" id="{325EABC8-B455-48C7-9FF5-4F1B22BC40D5}"/>
              </a:ext>
            </a:extLst>
          </p:cNvPr>
          <p:cNvGraphicFramePr>
            <a:graphicFrameLocks/>
          </p:cNvGraphicFramePr>
          <p:nvPr/>
        </p:nvGraphicFramePr>
        <p:xfrm>
          <a:off x="3308521" y="5197580"/>
          <a:ext cx="2526957" cy="1150008"/>
        </p:xfrm>
        <a:graphic>
          <a:graphicData uri="http://schemas.openxmlformats.org/drawingml/2006/table">
            <a:tbl>
              <a:tblPr/>
              <a:tblGrid>
                <a:gridCol w="717563">
                  <a:extLst>
                    <a:ext uri="{9D8B030D-6E8A-4147-A177-3AD203B41FA5}">
                      <a16:colId xmlns:a16="http://schemas.microsoft.com/office/drawing/2014/main" val="20001"/>
                    </a:ext>
                  </a:extLst>
                </a:gridCol>
                <a:gridCol w="904697">
                  <a:extLst>
                    <a:ext uri="{9D8B030D-6E8A-4147-A177-3AD203B41FA5}">
                      <a16:colId xmlns:a16="http://schemas.microsoft.com/office/drawing/2014/main" val="20002"/>
                    </a:ext>
                  </a:extLst>
                </a:gridCol>
                <a:gridCol w="904697">
                  <a:extLst>
                    <a:ext uri="{9D8B030D-6E8A-4147-A177-3AD203B41FA5}">
                      <a16:colId xmlns:a16="http://schemas.microsoft.com/office/drawing/2014/main" val="20003"/>
                    </a:ext>
                  </a:extLst>
                </a:gridCol>
              </a:tblGrid>
              <a:tr h="287502">
                <a:tc rowSpan="2">
                  <a:txBody>
                    <a:bodyPr/>
                    <a:lstStyle/>
                    <a:p>
                      <a:r>
                        <a:rPr lang="en-US" sz="1400" dirty="0"/>
                        <a:t>Ground truth</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dirty="0"/>
                        <a:t>Predicted Result</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87502">
                <a:tc vMerge="1">
                  <a:txBody>
                    <a:bodyPr/>
                    <a:lstStyle/>
                    <a:p>
                      <a:endParaRPr lang="en-US"/>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dirty="0"/>
                        <a:t>True</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dirty="0"/>
                        <a:t>False</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50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dirty="0"/>
                        <a:t>True</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i="1" dirty="0">
                          <a:latin typeface="Times New Roman" panose="02020603050405020304" pitchFamily="18" charset="0"/>
                          <a:cs typeface="Times New Roman" panose="02020603050405020304" pitchFamily="18" charset="0"/>
                        </a:rPr>
                        <a:t>TP</a:t>
                      </a:r>
                      <a:endParaRPr lang="en-US" sz="1400" i="0" baseline="-25000" dirty="0">
                        <a:latin typeface="Times New Roman" panose="02020603050405020304" pitchFamily="18" charset="0"/>
                        <a:cs typeface="Times New Roman" panose="02020603050405020304" pitchFamily="18" charset="0"/>
                      </a:endParaRP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i="1" dirty="0">
                          <a:latin typeface="Times New Roman" panose="02020603050405020304" pitchFamily="18" charset="0"/>
                          <a:cs typeface="Times New Roman" panose="02020603050405020304" pitchFamily="18" charset="0"/>
                        </a:rPr>
                        <a:t>FN</a:t>
                      </a:r>
                      <a:endParaRPr lang="en-US" sz="1400" dirty="0">
                        <a:latin typeface="Times New Roman" panose="02020603050405020304" pitchFamily="18" charset="0"/>
                        <a:cs typeface="Times New Roman" panose="02020603050405020304" pitchFamily="18" charset="0"/>
                      </a:endParaRP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50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dirty="0"/>
                        <a:t>False</a:t>
                      </a: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i="1" dirty="0">
                          <a:latin typeface="Times New Roman" panose="02020603050405020304" pitchFamily="18" charset="0"/>
                          <a:cs typeface="Times New Roman" panose="02020603050405020304" pitchFamily="18" charset="0"/>
                        </a:rPr>
                        <a:t>FP</a:t>
                      </a:r>
                      <a:endParaRPr lang="en-US" sz="1400" dirty="0">
                        <a:latin typeface="Times New Roman" panose="02020603050405020304" pitchFamily="18" charset="0"/>
                        <a:cs typeface="Times New Roman" panose="02020603050405020304" pitchFamily="18" charset="0"/>
                      </a:endParaRP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400" i="1" dirty="0">
                          <a:latin typeface="Times New Roman" panose="02020603050405020304" pitchFamily="18" charset="0"/>
                          <a:cs typeface="Times New Roman" panose="02020603050405020304" pitchFamily="18" charset="0"/>
                        </a:rPr>
                        <a:t>TN</a:t>
                      </a:r>
                      <a:endParaRPr lang="en-US" sz="1400" dirty="0">
                        <a:latin typeface="Times New Roman" panose="02020603050405020304" pitchFamily="18" charset="0"/>
                        <a:cs typeface="Times New Roman" panose="02020603050405020304" pitchFamily="18" charset="0"/>
                      </a:endParaRPr>
                    </a:p>
                  </a:txBody>
                  <a:tcPr marL="71876" marR="71876" marT="35938" marB="359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65822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9A19C9F3-643E-4E64-9C8D-F0FDA44D40EF}"/>
              </a:ext>
            </a:extLst>
          </p:cNvPr>
          <p:cNvSpPr>
            <a:spLocks noGrp="1"/>
          </p:cNvSpPr>
          <p:nvPr>
            <p:ph type="title"/>
          </p:nvPr>
        </p:nvSpPr>
        <p:spPr/>
        <p:txBody>
          <a:bodyPr/>
          <a:lstStyle/>
          <a:p>
            <a:r>
              <a:rPr lang="en-US" altLang="zh-CN" sz="4400" dirty="0"/>
              <a:t>Review</a:t>
            </a:r>
            <a:r>
              <a:rPr lang="zh-CN" altLang="en-US" sz="4400" dirty="0"/>
              <a:t>： </a:t>
            </a:r>
            <a:r>
              <a:rPr lang="en-US" altLang="zh-TW" dirty="0"/>
              <a:t>ROC</a:t>
            </a:r>
            <a:endParaRPr lang="zh-TW" altLang="en-US" dirty="0"/>
          </a:p>
        </p:txBody>
      </p:sp>
      <p:sp>
        <p:nvSpPr>
          <p:cNvPr id="7" name="內容版面配置區 2">
            <a:extLst>
              <a:ext uri="{FF2B5EF4-FFF2-40B4-BE49-F238E27FC236}">
                <a16:creationId xmlns:a16="http://schemas.microsoft.com/office/drawing/2014/main" id="{51224523-EB66-4759-8A84-AC62A9D4CF16}"/>
              </a:ext>
            </a:extLst>
          </p:cNvPr>
          <p:cNvSpPr txBox="1">
            <a:spLocks/>
          </p:cNvSpPr>
          <p:nvPr/>
        </p:nvSpPr>
        <p:spPr>
          <a:xfrm>
            <a:off x="628652" y="1690689"/>
            <a:ext cx="8284441" cy="4840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sz="2400" dirty="0"/>
          </a:p>
        </p:txBody>
      </p:sp>
      <p:pic>
        <p:nvPicPr>
          <p:cNvPr id="4" name="图片 3">
            <a:extLst>
              <a:ext uri="{FF2B5EF4-FFF2-40B4-BE49-F238E27FC236}">
                <a16:creationId xmlns:a16="http://schemas.microsoft.com/office/drawing/2014/main" id="{DE617E12-54FE-43E9-85B3-A8C3A202DEAC}"/>
              </a:ext>
            </a:extLst>
          </p:cNvPr>
          <p:cNvPicPr>
            <a:picLocks noChangeAspect="1"/>
          </p:cNvPicPr>
          <p:nvPr/>
        </p:nvPicPr>
        <p:blipFill>
          <a:blip r:embed="rId3"/>
          <a:stretch>
            <a:fillRect/>
          </a:stretch>
        </p:blipFill>
        <p:spPr>
          <a:xfrm>
            <a:off x="1828800" y="1286563"/>
            <a:ext cx="5486400" cy="4476750"/>
          </a:xfrm>
          <a:prstGeom prst="rect">
            <a:avLst/>
          </a:prstGeom>
        </p:spPr>
      </p:pic>
      <p:grpSp>
        <p:nvGrpSpPr>
          <p:cNvPr id="22" name="组合 21">
            <a:extLst>
              <a:ext uri="{FF2B5EF4-FFF2-40B4-BE49-F238E27FC236}">
                <a16:creationId xmlns:a16="http://schemas.microsoft.com/office/drawing/2014/main" id="{1A8BAE3D-0187-4F2A-8439-7D68D32E65E3}"/>
              </a:ext>
            </a:extLst>
          </p:cNvPr>
          <p:cNvGrpSpPr/>
          <p:nvPr/>
        </p:nvGrpSpPr>
        <p:grpSpPr>
          <a:xfrm>
            <a:off x="2970558" y="5798107"/>
            <a:ext cx="3526886" cy="369332"/>
            <a:chOff x="3133493" y="4644503"/>
            <a:chExt cx="3526886" cy="369332"/>
          </a:xfrm>
        </p:grpSpPr>
        <p:cxnSp>
          <p:nvCxnSpPr>
            <p:cNvPr id="20" name="直接箭头连接符 19">
              <a:extLst>
                <a:ext uri="{FF2B5EF4-FFF2-40B4-BE49-F238E27FC236}">
                  <a16:creationId xmlns:a16="http://schemas.microsoft.com/office/drawing/2014/main" id="{A9E6EE8C-14C3-4D24-B906-77DFA64F4847}"/>
                </a:ext>
              </a:extLst>
            </p:cNvPr>
            <p:cNvCxnSpPr/>
            <p:nvPr/>
          </p:nvCxnSpPr>
          <p:spPr>
            <a:xfrm>
              <a:off x="3133493" y="5013834"/>
              <a:ext cx="35268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B2828B5-F928-4A40-83C6-327BAB31FC8D}"/>
                </a:ext>
              </a:extLst>
            </p:cNvPr>
            <p:cNvSpPr txBox="1"/>
            <p:nvPr/>
          </p:nvSpPr>
          <p:spPr>
            <a:xfrm>
              <a:off x="4572000" y="4644503"/>
              <a:ext cx="903284" cy="369332"/>
            </a:xfrm>
            <a:prstGeom prst="rect">
              <a:avLst/>
            </a:prstGeom>
            <a:noFill/>
          </p:spPr>
          <p:txBody>
            <a:bodyPr wrap="square" rtlCol="0">
              <a:spAutoFit/>
            </a:bodyPr>
            <a:lstStyle/>
            <a:p>
              <a:r>
                <a:rPr lang="zh-CN" altLang="en-US" b="1" dirty="0">
                  <a:solidFill>
                    <a:srgbClr val="FF0000"/>
                  </a:solidFill>
                </a:rPr>
                <a:t>阈值</a:t>
              </a:r>
              <a:endParaRPr lang="en-US" altLang="zh-CN" b="1" dirty="0">
                <a:solidFill>
                  <a:srgbClr val="FF0000"/>
                </a:solidFill>
              </a:endParaRPr>
            </a:p>
          </p:txBody>
        </p:sp>
      </p:grpSp>
    </p:spTree>
    <p:extLst>
      <p:ext uri="{BB962C8B-B14F-4D97-AF65-F5344CB8AC3E}">
        <p14:creationId xmlns:p14="http://schemas.microsoft.com/office/powerpoint/2010/main" val="1959695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Preparing data</a:t>
            </a:r>
            <a:endParaRPr lang="zh-CN" altLang="en-US" dirty="0"/>
          </a:p>
        </p:txBody>
      </p:sp>
      <p:sp>
        <p:nvSpPr>
          <p:cNvPr id="3" name="内容占位符 2"/>
          <p:cNvSpPr>
            <a:spLocks noGrp="1"/>
          </p:cNvSpPr>
          <p:nvPr>
            <p:ph idx="1"/>
          </p:nvPr>
        </p:nvSpPr>
        <p:spPr>
          <a:xfrm>
            <a:off x="628650" y="2625505"/>
            <a:ext cx="7886700" cy="3488083"/>
          </a:xfrm>
        </p:spPr>
        <p:txBody>
          <a:bodyPr>
            <a:noAutofit/>
          </a:bodyPr>
          <a:lstStyle/>
          <a:p>
            <a:pPr marL="0" lvl="1">
              <a:spcBef>
                <a:spcPts val="900"/>
              </a:spcBef>
            </a:pPr>
            <a:r>
              <a:rPr lang="en-US" altLang="zh-CN" sz="1800" dirty="0"/>
              <a:t>Observation data structure of ‘</a:t>
            </a:r>
            <a:r>
              <a:rPr lang="en-US" altLang="zh-CN" sz="1800" dirty="0" err="1"/>
              <a:t>test_data</a:t>
            </a:r>
            <a:r>
              <a:rPr lang="en-US" altLang="zh-CN" sz="1800" dirty="0"/>
              <a:t>’ and ‘output’</a:t>
            </a:r>
          </a:p>
          <a:p>
            <a:pPr marL="0" lvl="1">
              <a:spcBef>
                <a:spcPts val="900"/>
              </a:spcBef>
            </a:pPr>
            <a:endParaRPr lang="en-US" altLang="zh-CN" sz="1800" dirty="0"/>
          </a:p>
          <a:p>
            <a:pPr marL="0" lvl="1">
              <a:spcBef>
                <a:spcPts val="900"/>
              </a:spcBef>
            </a:pPr>
            <a:r>
              <a:rPr lang="en-US" altLang="zh-CN" sz="1800" dirty="0"/>
              <a:t>Analyze basic classification decisions</a:t>
            </a:r>
            <a:r>
              <a:rPr lang="zh-CN" altLang="en-US" sz="1800" dirty="0"/>
              <a:t>：</a:t>
            </a:r>
            <a:endParaRPr lang="en-US" altLang="zh-CN" sz="1800" dirty="0"/>
          </a:p>
          <a:p>
            <a:pPr marL="0" lvl="1">
              <a:spcBef>
                <a:spcPts val="900"/>
              </a:spcBef>
            </a:pPr>
            <a:endParaRPr lang="en-US" altLang="zh-CN" sz="1800" dirty="0"/>
          </a:p>
        </p:txBody>
      </p:sp>
      <p:grpSp>
        <p:nvGrpSpPr>
          <p:cNvPr id="10" name="群組 15">
            <a:extLst>
              <a:ext uri="{FF2B5EF4-FFF2-40B4-BE49-F238E27FC236}">
                <a16:creationId xmlns:a16="http://schemas.microsoft.com/office/drawing/2014/main" id="{3B4F8054-CAAE-11C9-B787-3E121F1DA8AD}"/>
              </a:ext>
            </a:extLst>
          </p:cNvPr>
          <p:cNvGrpSpPr/>
          <p:nvPr/>
        </p:nvGrpSpPr>
        <p:grpSpPr>
          <a:xfrm>
            <a:off x="6213821" y="4254477"/>
            <a:ext cx="2612614" cy="1599677"/>
            <a:chOff x="5472656" y="2887794"/>
            <a:chExt cx="3135826" cy="2174963"/>
          </a:xfrm>
        </p:grpSpPr>
        <p:pic>
          <p:nvPicPr>
            <p:cNvPr id="11" name="圖片 6">
              <a:extLst>
                <a:ext uri="{FF2B5EF4-FFF2-40B4-BE49-F238E27FC236}">
                  <a16:creationId xmlns:a16="http://schemas.microsoft.com/office/drawing/2014/main" id="{7CEE101E-B112-E361-817F-9A80EA0F7B09}"/>
                </a:ext>
              </a:extLst>
            </p:cNvPr>
            <p:cNvPicPr>
              <a:picLocks noChangeAspect="1"/>
            </p:cNvPicPr>
            <p:nvPr/>
          </p:nvPicPr>
          <p:blipFill>
            <a:blip r:embed="rId3"/>
            <a:stretch>
              <a:fillRect/>
            </a:stretch>
          </p:blipFill>
          <p:spPr>
            <a:xfrm>
              <a:off x="5472656" y="2887794"/>
              <a:ext cx="3042694" cy="2174963"/>
            </a:xfrm>
            <a:prstGeom prst="rect">
              <a:avLst/>
            </a:prstGeom>
          </p:spPr>
        </p:pic>
        <p:graphicFrame>
          <p:nvGraphicFramePr>
            <p:cNvPr id="12" name="Object 12">
              <a:extLst>
                <a:ext uri="{FF2B5EF4-FFF2-40B4-BE49-F238E27FC236}">
                  <a16:creationId xmlns:a16="http://schemas.microsoft.com/office/drawing/2014/main" id="{9B12B3BB-AB16-4213-FA94-B8F9DB4BCDB2}"/>
                </a:ext>
              </a:extLst>
            </p:cNvPr>
            <p:cNvGraphicFramePr>
              <a:graphicFrameLocks noChangeAspect="1"/>
            </p:cNvGraphicFramePr>
            <p:nvPr>
              <p:extLst>
                <p:ext uri="{D42A27DB-BD31-4B8C-83A1-F6EECF244321}">
                  <p14:modId xmlns:p14="http://schemas.microsoft.com/office/powerpoint/2010/main" val="521328208"/>
                </p:ext>
              </p:extLst>
            </p:nvPr>
          </p:nvGraphicFramePr>
          <p:xfrm>
            <a:off x="6126292" y="2887794"/>
            <a:ext cx="539750" cy="369888"/>
          </p:xfrm>
          <a:graphic>
            <a:graphicData uri="http://schemas.openxmlformats.org/presentationml/2006/ole">
              <mc:AlternateContent xmlns:mc="http://schemas.openxmlformats.org/markup-compatibility/2006">
                <mc:Choice xmlns:v="urn:schemas-microsoft-com:vml" Requires="v">
                  <p:oleObj name="方程式" r:id="rId4" imgW="317160" imgH="215640" progId="Equation.3">
                    <p:embed/>
                  </p:oleObj>
                </mc:Choice>
                <mc:Fallback>
                  <p:oleObj name="方程式" r:id="rId4" imgW="317160" imgH="215640" progId="Equation.3">
                    <p:embed/>
                    <p:pic>
                      <p:nvPicPr>
                        <p:cNvPr id="12" name="Object 12">
                          <a:extLst>
                            <a:ext uri="{FF2B5EF4-FFF2-40B4-BE49-F238E27FC236}">
                              <a16:creationId xmlns:a16="http://schemas.microsoft.com/office/drawing/2014/main" id="{9B12B3BB-AB16-4213-FA94-B8F9DB4BCDB2}"/>
                            </a:ext>
                          </a:extLst>
                        </p:cNvPr>
                        <p:cNvPicPr>
                          <a:picLocks noChangeAspect="1" noChangeArrowheads="1"/>
                        </p:cNvPicPr>
                        <p:nvPr/>
                      </p:nvPicPr>
                      <p:blipFill>
                        <a:blip r:embed="rId5"/>
                        <a:srcRect/>
                        <a:stretch>
                          <a:fillRect/>
                        </a:stretch>
                      </p:blipFill>
                      <p:spPr bwMode="auto">
                        <a:xfrm>
                          <a:off x="6126292" y="2887794"/>
                          <a:ext cx="539750" cy="369888"/>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CE9258FD-4CA9-0DA0-3674-D85A6BCD1B5F}"/>
                </a:ext>
              </a:extLst>
            </p:cNvPr>
            <p:cNvGraphicFramePr>
              <a:graphicFrameLocks noChangeAspect="1"/>
            </p:cNvGraphicFramePr>
            <p:nvPr>
              <p:extLst>
                <p:ext uri="{D42A27DB-BD31-4B8C-83A1-F6EECF244321}">
                  <p14:modId xmlns:p14="http://schemas.microsoft.com/office/powerpoint/2010/main" val="3497147189"/>
                </p:ext>
              </p:extLst>
            </p:nvPr>
          </p:nvGraphicFramePr>
          <p:xfrm>
            <a:off x="8392582" y="4689516"/>
            <a:ext cx="215900" cy="217487"/>
          </p:xfrm>
          <a:graphic>
            <a:graphicData uri="http://schemas.openxmlformats.org/presentationml/2006/ole">
              <mc:AlternateContent xmlns:mc="http://schemas.openxmlformats.org/markup-compatibility/2006">
                <mc:Choice xmlns:v="urn:schemas-microsoft-com:vml" Requires="v">
                  <p:oleObj name="方程式" r:id="rId6" imgW="126720" imgH="126720" progId="Equation.3">
                    <p:embed/>
                  </p:oleObj>
                </mc:Choice>
                <mc:Fallback>
                  <p:oleObj name="方程式" r:id="rId6" imgW="126720" imgH="126720" progId="Equation.3">
                    <p:embed/>
                    <p:pic>
                      <p:nvPicPr>
                        <p:cNvPr id="13" name="Object 12">
                          <a:extLst>
                            <a:ext uri="{FF2B5EF4-FFF2-40B4-BE49-F238E27FC236}">
                              <a16:creationId xmlns:a16="http://schemas.microsoft.com/office/drawing/2014/main" id="{CE9258FD-4CA9-0DA0-3674-D85A6BCD1B5F}"/>
                            </a:ext>
                          </a:extLst>
                        </p:cNvPr>
                        <p:cNvPicPr>
                          <a:picLocks noChangeAspect="1" noChangeArrowheads="1"/>
                        </p:cNvPicPr>
                        <p:nvPr/>
                      </p:nvPicPr>
                      <p:blipFill>
                        <a:blip r:embed="rId7"/>
                        <a:srcRect/>
                        <a:stretch>
                          <a:fillRect/>
                        </a:stretch>
                      </p:blipFill>
                      <p:spPr bwMode="auto">
                        <a:xfrm>
                          <a:off x="8392582" y="4689516"/>
                          <a:ext cx="215900" cy="217487"/>
                        </a:xfrm>
                        <a:prstGeom prst="rect">
                          <a:avLst/>
                        </a:prstGeom>
                        <a:noFill/>
                      </p:spPr>
                    </p:pic>
                  </p:oleObj>
                </mc:Fallback>
              </mc:AlternateContent>
            </a:graphicData>
          </a:graphic>
        </p:graphicFrame>
      </p:grpSp>
      <p:pic>
        <p:nvPicPr>
          <p:cNvPr id="5" name="图片 4">
            <a:extLst>
              <a:ext uri="{FF2B5EF4-FFF2-40B4-BE49-F238E27FC236}">
                <a16:creationId xmlns:a16="http://schemas.microsoft.com/office/drawing/2014/main" id="{50A3E09F-257B-2736-437F-4CF252BD086D}"/>
              </a:ext>
            </a:extLst>
          </p:cNvPr>
          <p:cNvPicPr>
            <a:picLocks noChangeAspect="1"/>
          </p:cNvPicPr>
          <p:nvPr/>
        </p:nvPicPr>
        <p:blipFill>
          <a:blip r:embed="rId8"/>
          <a:stretch>
            <a:fillRect/>
          </a:stretch>
        </p:blipFill>
        <p:spPr>
          <a:xfrm>
            <a:off x="801790" y="3995044"/>
            <a:ext cx="5723116" cy="2118544"/>
          </a:xfrm>
          <a:prstGeom prst="rect">
            <a:avLst/>
          </a:prstGeom>
        </p:spPr>
      </p:pic>
      <p:pic>
        <p:nvPicPr>
          <p:cNvPr id="8" name="图片 7">
            <a:extLst>
              <a:ext uri="{FF2B5EF4-FFF2-40B4-BE49-F238E27FC236}">
                <a16:creationId xmlns:a16="http://schemas.microsoft.com/office/drawing/2014/main" id="{73830328-D889-DC4B-E8E5-78263084C068}"/>
              </a:ext>
            </a:extLst>
          </p:cNvPr>
          <p:cNvPicPr>
            <a:picLocks noChangeAspect="1"/>
          </p:cNvPicPr>
          <p:nvPr/>
        </p:nvPicPr>
        <p:blipFill>
          <a:blip r:embed="rId9"/>
          <a:stretch>
            <a:fillRect/>
          </a:stretch>
        </p:blipFill>
        <p:spPr>
          <a:xfrm>
            <a:off x="734656" y="1573689"/>
            <a:ext cx="7780694" cy="922100"/>
          </a:xfrm>
          <a:prstGeom prst="rect">
            <a:avLst/>
          </a:prstGeom>
        </p:spPr>
      </p:pic>
    </p:spTree>
    <p:extLst>
      <p:ext uri="{BB962C8B-B14F-4D97-AF65-F5344CB8AC3E}">
        <p14:creationId xmlns:p14="http://schemas.microsoft.com/office/powerpoint/2010/main" val="1499181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Prompt</a:t>
            </a:r>
            <a:endParaRPr lang="zh-CN" altLang="en-US" dirty="0"/>
          </a:p>
        </p:txBody>
      </p:sp>
      <p:pic>
        <p:nvPicPr>
          <p:cNvPr id="4" name="pr-100points">
            <a:hlinkClick r:id="" action="ppaction://media"/>
            <a:extLst>
              <a:ext uri="{FF2B5EF4-FFF2-40B4-BE49-F238E27FC236}">
                <a16:creationId xmlns:a16="http://schemas.microsoft.com/office/drawing/2014/main" id="{AAB61445-6289-9D51-5B75-CA05F22495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23709" y="1751800"/>
            <a:ext cx="7280123" cy="4351338"/>
          </a:xfrm>
        </p:spPr>
      </p:pic>
      <p:sp>
        <p:nvSpPr>
          <p:cNvPr id="7" name="文本框 6">
            <a:extLst>
              <a:ext uri="{FF2B5EF4-FFF2-40B4-BE49-F238E27FC236}">
                <a16:creationId xmlns:a16="http://schemas.microsoft.com/office/drawing/2014/main" id="{BAFEDCAD-E95F-3C21-F4F1-D39F29DFF8A3}"/>
              </a:ext>
            </a:extLst>
          </p:cNvPr>
          <p:cNvSpPr txBox="1"/>
          <p:nvPr/>
        </p:nvSpPr>
        <p:spPr>
          <a:xfrm>
            <a:off x="3295461" y="751748"/>
            <a:ext cx="4599160" cy="646331"/>
          </a:xfrm>
          <a:prstGeom prst="rect">
            <a:avLst/>
          </a:prstGeom>
          <a:noFill/>
        </p:spPr>
        <p:txBody>
          <a:bodyPr wrap="square">
            <a:spAutoFit/>
          </a:bodyPr>
          <a:lstStyle/>
          <a:p>
            <a:r>
              <a:rPr lang="zh-CN" altLang="en-US" dirty="0"/>
              <a:t>The continuous decrease in the threshold will cause changes in the evaluation metrics.</a:t>
            </a:r>
          </a:p>
        </p:txBody>
      </p:sp>
    </p:spTree>
    <p:extLst>
      <p:ext uri="{BB962C8B-B14F-4D97-AF65-F5344CB8AC3E}">
        <p14:creationId xmlns:p14="http://schemas.microsoft.com/office/powerpoint/2010/main" val="3469770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a:t>
            </a:r>
            <a:r>
              <a:rPr lang="en-US" altLang="zh-CN" sz="4400" dirty="0"/>
              <a:t>(45mins)</a:t>
            </a:r>
            <a:endParaRPr lang="zh-CN" altLang="en-US" dirty="0"/>
          </a:p>
        </p:txBody>
      </p:sp>
      <p:sp>
        <p:nvSpPr>
          <p:cNvPr id="3" name="内容占位符 2"/>
          <p:cNvSpPr>
            <a:spLocks noGrp="1"/>
          </p:cNvSpPr>
          <p:nvPr>
            <p:ph idx="1"/>
          </p:nvPr>
        </p:nvSpPr>
        <p:spPr/>
        <p:txBody>
          <a:bodyPr>
            <a:noAutofit/>
          </a:bodyPr>
          <a:lstStyle/>
          <a:p>
            <a:pPr marL="0" lvl="1">
              <a:lnSpc>
                <a:spcPct val="150000"/>
              </a:lnSpc>
              <a:spcBef>
                <a:spcPts val="0"/>
              </a:spcBef>
            </a:pPr>
            <a:r>
              <a:rPr lang="en-US" altLang="zh-CN" sz="2000" dirty="0"/>
              <a:t>In the Performance Measure part, you will complete the following exercises using the above experimental results</a:t>
            </a:r>
          </a:p>
          <a:p>
            <a:pPr marL="457200" lvl="2">
              <a:lnSpc>
                <a:spcPct val="150000"/>
              </a:lnSpc>
              <a:spcBef>
                <a:spcPts val="0"/>
              </a:spcBef>
            </a:pPr>
            <a:r>
              <a:rPr lang="en-US" altLang="zh-CN" sz="1800" dirty="0"/>
              <a:t>Basic Tasks</a:t>
            </a:r>
            <a:r>
              <a:rPr lang="zh-CN" altLang="en-US" sz="1800" dirty="0"/>
              <a:t>：</a:t>
            </a:r>
            <a:endParaRPr lang="en-US" altLang="zh-CN" sz="1800" dirty="0"/>
          </a:p>
          <a:p>
            <a:pPr marL="457200" lvl="2">
              <a:lnSpc>
                <a:spcPct val="150000"/>
              </a:lnSpc>
              <a:spcBef>
                <a:spcPts val="0"/>
              </a:spcBef>
            </a:pPr>
            <a:r>
              <a:rPr lang="en-US" altLang="zh-CN" sz="1800" dirty="0"/>
              <a:t>1.Draw PR and ROC map of the best model (30mins)</a:t>
            </a:r>
          </a:p>
          <a:p>
            <a:pPr marL="457200" lvl="2">
              <a:lnSpc>
                <a:spcPct val="150000"/>
              </a:lnSpc>
              <a:spcBef>
                <a:spcPts val="0"/>
              </a:spcBef>
            </a:pPr>
            <a:endParaRPr lang="en-US" altLang="zh-CN" sz="1800" dirty="0"/>
          </a:p>
          <a:p>
            <a:pPr marL="457200" lvl="2">
              <a:lnSpc>
                <a:spcPct val="150000"/>
              </a:lnSpc>
              <a:spcBef>
                <a:spcPts val="0"/>
              </a:spcBef>
            </a:pPr>
            <a:endParaRPr lang="en-US" altLang="zh-CN" sz="1800" dirty="0"/>
          </a:p>
          <a:p>
            <a:pPr marL="457200" lvl="2">
              <a:lnSpc>
                <a:spcPct val="150000"/>
              </a:lnSpc>
              <a:spcBef>
                <a:spcPts val="0"/>
              </a:spcBef>
            </a:pPr>
            <a:r>
              <a:rPr lang="en-US" altLang="zh-CN" sz="1800" dirty="0"/>
              <a:t>Extension Task</a:t>
            </a:r>
            <a:r>
              <a:rPr lang="zh-CN" altLang="en-US" sz="1800" dirty="0"/>
              <a:t>：</a:t>
            </a:r>
            <a:endParaRPr lang="en-US" altLang="zh-CN" sz="1800" dirty="0"/>
          </a:p>
          <a:p>
            <a:pPr marL="457200" lvl="2">
              <a:lnSpc>
                <a:spcPct val="150000"/>
              </a:lnSpc>
              <a:spcBef>
                <a:spcPts val="0"/>
              </a:spcBef>
            </a:pPr>
            <a:r>
              <a:rPr lang="en-US" altLang="zh-CN" sz="1800" dirty="0"/>
              <a:t>2.Draw PR and ROC maps of all models (15mins)</a:t>
            </a:r>
          </a:p>
          <a:p>
            <a:pPr marL="457200" lvl="2">
              <a:lnSpc>
                <a:spcPct val="150000"/>
              </a:lnSpc>
              <a:spcBef>
                <a:spcPts val="0"/>
              </a:spcBef>
            </a:pPr>
            <a:r>
              <a:rPr lang="en-US" altLang="zh-CN" sz="1800" dirty="0"/>
              <a:t>3.Compare and analyze them</a:t>
            </a:r>
          </a:p>
        </p:txBody>
      </p:sp>
      <p:pic>
        <p:nvPicPr>
          <p:cNvPr id="5" name="图片 4">
            <a:extLst>
              <a:ext uri="{FF2B5EF4-FFF2-40B4-BE49-F238E27FC236}">
                <a16:creationId xmlns:a16="http://schemas.microsoft.com/office/drawing/2014/main" id="{456E7347-0D59-9F63-E92A-7E577C9852A0}"/>
              </a:ext>
            </a:extLst>
          </p:cNvPr>
          <p:cNvPicPr>
            <a:picLocks noChangeAspect="1"/>
          </p:cNvPicPr>
          <p:nvPr/>
        </p:nvPicPr>
        <p:blipFill>
          <a:blip r:embed="rId3"/>
          <a:stretch>
            <a:fillRect/>
          </a:stretch>
        </p:blipFill>
        <p:spPr>
          <a:xfrm>
            <a:off x="628650" y="3782211"/>
            <a:ext cx="7917866" cy="579170"/>
          </a:xfrm>
          <a:prstGeom prst="rect">
            <a:avLst/>
          </a:prstGeom>
        </p:spPr>
      </p:pic>
    </p:spTree>
    <p:extLst>
      <p:ext uri="{BB962C8B-B14F-4D97-AF65-F5344CB8AC3E}">
        <p14:creationId xmlns:p14="http://schemas.microsoft.com/office/powerpoint/2010/main" val="802107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a:t>
            </a:r>
            <a:r>
              <a:rPr lang="en-US" altLang="zh-CN" sz="4400" dirty="0"/>
              <a:t>(45mins)</a:t>
            </a:r>
            <a:endParaRPr lang="zh-CN" altLang="en-US" dirty="0"/>
          </a:p>
        </p:txBody>
      </p:sp>
      <p:sp>
        <p:nvSpPr>
          <p:cNvPr id="3" name="内容占位符 2"/>
          <p:cNvSpPr>
            <a:spLocks noGrp="1"/>
          </p:cNvSpPr>
          <p:nvPr>
            <p:ph idx="1"/>
          </p:nvPr>
        </p:nvSpPr>
        <p:spPr>
          <a:xfrm>
            <a:off x="628650" y="1599289"/>
            <a:ext cx="7886700" cy="4351338"/>
          </a:xfrm>
        </p:spPr>
        <p:txBody>
          <a:bodyPr>
            <a:noAutofit/>
          </a:bodyPr>
          <a:lstStyle/>
          <a:p>
            <a:pPr marL="0" lvl="1">
              <a:lnSpc>
                <a:spcPct val="150000"/>
              </a:lnSpc>
              <a:spcBef>
                <a:spcPts val="0"/>
              </a:spcBef>
            </a:pPr>
            <a:r>
              <a:rPr lang="en-US" altLang="zh-CN" sz="1800" dirty="0"/>
              <a:t>Please finish them in Drawing.py</a:t>
            </a:r>
          </a:p>
        </p:txBody>
      </p:sp>
      <p:pic>
        <p:nvPicPr>
          <p:cNvPr id="8" name="图片 7">
            <a:extLst>
              <a:ext uri="{FF2B5EF4-FFF2-40B4-BE49-F238E27FC236}">
                <a16:creationId xmlns:a16="http://schemas.microsoft.com/office/drawing/2014/main" id="{8B3627AD-8E1E-B17E-C12C-FF423D064092}"/>
              </a:ext>
            </a:extLst>
          </p:cNvPr>
          <p:cNvPicPr>
            <a:picLocks noChangeAspect="1"/>
          </p:cNvPicPr>
          <p:nvPr/>
        </p:nvPicPr>
        <p:blipFill>
          <a:blip r:embed="rId3"/>
          <a:stretch>
            <a:fillRect/>
          </a:stretch>
        </p:blipFill>
        <p:spPr>
          <a:xfrm>
            <a:off x="2497841" y="2358637"/>
            <a:ext cx="4564776" cy="3779848"/>
          </a:xfrm>
          <a:prstGeom prst="rect">
            <a:avLst/>
          </a:prstGeom>
        </p:spPr>
      </p:pic>
    </p:spTree>
    <p:extLst>
      <p:ext uri="{BB962C8B-B14F-4D97-AF65-F5344CB8AC3E}">
        <p14:creationId xmlns:p14="http://schemas.microsoft.com/office/powerpoint/2010/main" val="1583380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Today’s lab exercises</a:t>
            </a:r>
            <a:endParaRPr lang="zh-CN" altLang="en-US" dirty="0"/>
          </a:p>
        </p:txBody>
      </p:sp>
      <p:sp>
        <p:nvSpPr>
          <p:cNvPr id="3" name="内容占位符 2"/>
          <p:cNvSpPr>
            <a:spLocks noGrp="1"/>
          </p:cNvSpPr>
          <p:nvPr>
            <p:ph idx="1"/>
          </p:nvPr>
        </p:nvSpPr>
        <p:spPr>
          <a:xfrm>
            <a:off x="628650" y="1563074"/>
            <a:ext cx="7886700" cy="4351338"/>
          </a:xfrm>
        </p:spPr>
        <p:txBody>
          <a:bodyPr>
            <a:noAutofit/>
          </a:bodyPr>
          <a:lstStyle/>
          <a:p>
            <a:pPr marL="0" lvl="1">
              <a:lnSpc>
                <a:spcPct val="150000"/>
              </a:lnSpc>
              <a:spcBef>
                <a:spcPts val="0"/>
              </a:spcBef>
            </a:pPr>
            <a:r>
              <a:rPr lang="en-US" altLang="zh-CN" sz="2000" dirty="0"/>
              <a:t>The exercise consists of two parts, </a:t>
            </a:r>
            <a:r>
              <a:rPr lang="en-US" altLang="zh-CN" sz="2000" i="1" dirty="0">
                <a:solidFill>
                  <a:srgbClr val="00B0F0"/>
                </a:solidFill>
              </a:rPr>
              <a:t>Evaluation </a:t>
            </a:r>
            <a:r>
              <a:rPr lang="en-US" altLang="zh-CN" sz="2000" i="1" dirty="0"/>
              <a:t>and</a:t>
            </a:r>
            <a:r>
              <a:rPr lang="en-US" altLang="zh-CN" sz="2000" i="1" dirty="0">
                <a:solidFill>
                  <a:srgbClr val="00B0F0"/>
                </a:solidFill>
              </a:rPr>
              <a:t> Performance Measure</a:t>
            </a:r>
          </a:p>
          <a:p>
            <a:pPr marL="0" lvl="1">
              <a:lnSpc>
                <a:spcPct val="150000"/>
              </a:lnSpc>
              <a:spcBef>
                <a:spcPts val="0"/>
              </a:spcBef>
            </a:pPr>
            <a:r>
              <a:rPr lang="en-US" altLang="zh-CN" sz="2000" dirty="0"/>
              <a:t>In the Evaluation part, you will complete the following exercises using the existing model (task 2 is optional)</a:t>
            </a:r>
          </a:p>
          <a:p>
            <a:pPr marL="457200" lvl="2">
              <a:lnSpc>
                <a:spcPct val="150000"/>
              </a:lnSpc>
              <a:spcBef>
                <a:spcPts val="0"/>
              </a:spcBef>
            </a:pPr>
            <a:r>
              <a:rPr lang="en-US" altLang="zh-CN" sz="1800" dirty="0"/>
              <a:t>1.Use n-times K-fold cross validation to find the best model</a:t>
            </a:r>
          </a:p>
          <a:p>
            <a:pPr marL="457200" lvl="2">
              <a:lnSpc>
                <a:spcPct val="150000"/>
              </a:lnSpc>
              <a:spcBef>
                <a:spcPts val="0"/>
              </a:spcBef>
            </a:pPr>
            <a:r>
              <a:rPr lang="en-US" altLang="zh-CN" sz="1800" dirty="0"/>
              <a:t>2.Use hold-out and bootstrapping method validation to find the best model</a:t>
            </a:r>
          </a:p>
          <a:p>
            <a:pPr marL="0" lvl="1">
              <a:lnSpc>
                <a:spcPct val="150000"/>
              </a:lnSpc>
              <a:spcBef>
                <a:spcPts val="0"/>
              </a:spcBef>
            </a:pPr>
            <a:r>
              <a:rPr lang="en-US" altLang="zh-CN" sz="2000" dirty="0"/>
              <a:t>In the Performance Measure part, you will complete the following exercises using the above experimental results(task 2</a:t>
            </a:r>
            <a:r>
              <a:rPr lang="zh-CN" altLang="en-US" sz="2000" dirty="0"/>
              <a:t>、</a:t>
            </a:r>
            <a:r>
              <a:rPr lang="en-US" altLang="zh-CN" sz="2000" dirty="0"/>
              <a:t>3 is optional)</a:t>
            </a:r>
          </a:p>
          <a:p>
            <a:pPr marL="457200" lvl="2">
              <a:lnSpc>
                <a:spcPct val="150000"/>
              </a:lnSpc>
              <a:spcBef>
                <a:spcPts val="0"/>
              </a:spcBef>
            </a:pPr>
            <a:r>
              <a:rPr lang="en-US" altLang="zh-CN" sz="1800" dirty="0"/>
              <a:t>1.Draw PR and ROC map of the best model</a:t>
            </a:r>
          </a:p>
          <a:p>
            <a:pPr marL="457200" lvl="2">
              <a:lnSpc>
                <a:spcPct val="150000"/>
              </a:lnSpc>
              <a:spcBef>
                <a:spcPts val="0"/>
              </a:spcBef>
            </a:pPr>
            <a:r>
              <a:rPr lang="en-US" altLang="zh-CN" sz="1800" dirty="0"/>
              <a:t>2.Draw PR and ROC maps of all models</a:t>
            </a:r>
          </a:p>
          <a:p>
            <a:pPr marL="457200" lvl="2">
              <a:lnSpc>
                <a:spcPct val="150000"/>
              </a:lnSpc>
              <a:spcBef>
                <a:spcPts val="0"/>
              </a:spcBef>
            </a:pPr>
            <a:r>
              <a:rPr lang="en-US" altLang="zh-CN" sz="1800" dirty="0"/>
              <a:t>3.Compare and analyze them</a:t>
            </a:r>
            <a:endParaRPr lang="en-US" altLang="zh-CN" sz="1600" dirty="0"/>
          </a:p>
        </p:txBody>
      </p:sp>
    </p:spTree>
    <p:extLst>
      <p:ext uri="{BB962C8B-B14F-4D97-AF65-F5344CB8AC3E}">
        <p14:creationId xmlns:p14="http://schemas.microsoft.com/office/powerpoint/2010/main" val="2264681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Expected result</a:t>
            </a:r>
            <a:endParaRPr lang="zh-CN" altLang="en-US" dirty="0"/>
          </a:p>
        </p:txBody>
      </p:sp>
      <p:pic>
        <p:nvPicPr>
          <p:cNvPr id="4" name="图片 3">
            <a:extLst>
              <a:ext uri="{FF2B5EF4-FFF2-40B4-BE49-F238E27FC236}">
                <a16:creationId xmlns:a16="http://schemas.microsoft.com/office/drawing/2014/main" id="{10EEF2EF-6B97-C5B8-68B5-4925D1C03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79" y="1272132"/>
            <a:ext cx="3647249" cy="2735437"/>
          </a:xfrm>
          <a:prstGeom prst="rect">
            <a:avLst/>
          </a:prstGeom>
        </p:spPr>
      </p:pic>
      <p:pic>
        <p:nvPicPr>
          <p:cNvPr id="6" name="图片 5">
            <a:extLst>
              <a:ext uri="{FF2B5EF4-FFF2-40B4-BE49-F238E27FC236}">
                <a16:creationId xmlns:a16="http://schemas.microsoft.com/office/drawing/2014/main" id="{6A38AA6D-9AAC-216E-84AE-8F5544054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320" y="1314288"/>
            <a:ext cx="3647250" cy="2735438"/>
          </a:xfrm>
          <a:prstGeom prst="rect">
            <a:avLst/>
          </a:prstGeom>
        </p:spPr>
      </p:pic>
      <p:pic>
        <p:nvPicPr>
          <p:cNvPr id="10" name="图片 9">
            <a:extLst>
              <a:ext uri="{FF2B5EF4-FFF2-40B4-BE49-F238E27FC236}">
                <a16:creationId xmlns:a16="http://schemas.microsoft.com/office/drawing/2014/main" id="{24B16F30-0552-C693-6000-F7D936410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320" y="3807116"/>
            <a:ext cx="3647249" cy="2735437"/>
          </a:xfrm>
          <a:prstGeom prst="rect">
            <a:avLst/>
          </a:prstGeom>
        </p:spPr>
      </p:pic>
      <p:pic>
        <p:nvPicPr>
          <p:cNvPr id="8" name="图片 7">
            <a:extLst>
              <a:ext uri="{FF2B5EF4-FFF2-40B4-BE49-F238E27FC236}">
                <a16:creationId xmlns:a16="http://schemas.microsoft.com/office/drawing/2014/main" id="{4D207AAA-79C5-43C5-5A4D-DAA4E34A0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645" y="3802632"/>
            <a:ext cx="3586989" cy="2690242"/>
          </a:xfrm>
          <a:prstGeom prst="rect">
            <a:avLst/>
          </a:prstGeom>
        </p:spPr>
      </p:pic>
    </p:spTree>
    <p:extLst>
      <p:ext uri="{BB962C8B-B14F-4D97-AF65-F5344CB8AC3E}">
        <p14:creationId xmlns:p14="http://schemas.microsoft.com/office/powerpoint/2010/main" val="944113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a:t>Extension Task</a:t>
            </a:r>
            <a:endParaRPr lang="zh-TW" altLang="en-US" dirty="0"/>
          </a:p>
        </p:txBody>
      </p:sp>
      <p:sp>
        <p:nvSpPr>
          <p:cNvPr id="5" name="内容占位符 4">
            <a:extLst>
              <a:ext uri="{FF2B5EF4-FFF2-40B4-BE49-F238E27FC236}">
                <a16:creationId xmlns:a16="http://schemas.microsoft.com/office/drawing/2014/main" id="{E1C1B1E9-A0AF-EC86-C9DF-760D89BE7412}"/>
              </a:ext>
            </a:extLst>
          </p:cNvPr>
          <p:cNvSpPr>
            <a:spLocks noGrp="1"/>
          </p:cNvSpPr>
          <p:nvPr>
            <p:ph idx="1"/>
          </p:nvPr>
        </p:nvSpPr>
        <p:spPr/>
        <p:txBody>
          <a:bodyPr/>
          <a:lstStyle/>
          <a:p>
            <a:pPr marL="457200" marR="0" lvl="2"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If you have completed the above tasks, you can proceed to the following</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457200" marR="0" lvl="2"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sz="1800" dirty="0">
              <a:solidFill>
                <a:prstClr val="black"/>
              </a:solidFill>
              <a:latin typeface="Calibri" panose="020F0502020204030204"/>
            </a:endParaRPr>
          </a:p>
          <a:p>
            <a:pPr marL="457200" marR="0" lvl="2"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Part 1 Extension Task</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457200" marR="0" lvl="2"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1.Complete </a:t>
            </a:r>
            <a:r>
              <a:rPr kumimoji="0" lang="en-US" altLang="zh-CN" sz="1800" b="0"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rPr>
              <a:t>hold-out and bootstrapping validation methods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in Evaluation.py  to </a:t>
            </a:r>
            <a:r>
              <a:rPr kumimoji="0" lang="en-US" altLang="zh-CN" sz="1800" b="0" i="0" u="none" strike="noStrike" kern="1200" cap="none" spc="0" normalizeH="0" baseline="0" noProof="0" dirty="0">
                <a:ln>
                  <a:noFill/>
                </a:ln>
                <a:solidFill>
                  <a:srgbClr val="0070C0"/>
                </a:solidFill>
                <a:effectLst/>
                <a:uLnTx/>
                <a:uFillTx/>
                <a:latin typeface="Calibri" panose="020F0502020204030204"/>
                <a:ea typeface="宋体" panose="02010600030101010101" pitchFamily="2" charset="-122"/>
                <a:cs typeface="+mn-cs"/>
              </a:rPr>
              <a:t>get the optimal model </a:t>
            </a:r>
            <a:endParaRPr lang="en-US" altLang="zh-CN" sz="1800" dirty="0">
              <a:solidFill>
                <a:prstClr val="black"/>
              </a:solidFill>
              <a:latin typeface="Calibri" panose="020F0502020204030204"/>
            </a:endParaRPr>
          </a:p>
          <a:p>
            <a:pPr marL="457200" lvl="2">
              <a:lnSpc>
                <a:spcPct val="150000"/>
              </a:lnSpc>
              <a:spcBef>
                <a:spcPts val="0"/>
              </a:spcBef>
            </a:pPr>
            <a:r>
              <a:rPr lang="en-US" altLang="zh-CN" sz="2000" dirty="0"/>
              <a:t>Part 2 Extension Task</a:t>
            </a:r>
            <a:r>
              <a:rPr lang="zh-CN" altLang="en-US" sz="2000" dirty="0"/>
              <a:t>：</a:t>
            </a:r>
            <a:endParaRPr lang="en-US" altLang="zh-CN" sz="2000" dirty="0"/>
          </a:p>
          <a:p>
            <a:pPr marL="457200" lvl="2">
              <a:lnSpc>
                <a:spcPct val="150000"/>
              </a:lnSpc>
              <a:spcBef>
                <a:spcPts val="0"/>
              </a:spcBef>
            </a:pPr>
            <a:r>
              <a:rPr lang="en-US" altLang="zh-CN" sz="2000" dirty="0"/>
              <a:t>2.Draw </a:t>
            </a:r>
            <a:r>
              <a:rPr lang="en-US" altLang="zh-CN" sz="2000" dirty="0">
                <a:solidFill>
                  <a:srgbClr val="0070C0"/>
                </a:solidFill>
              </a:rPr>
              <a:t>PR and ROC</a:t>
            </a:r>
            <a:r>
              <a:rPr lang="en-US" altLang="zh-CN" sz="2000" dirty="0"/>
              <a:t> maps of all models</a:t>
            </a:r>
          </a:p>
          <a:p>
            <a:pPr marL="457200" lvl="2">
              <a:lnSpc>
                <a:spcPct val="150000"/>
              </a:lnSpc>
              <a:spcBef>
                <a:spcPts val="0"/>
              </a:spcBef>
            </a:pPr>
            <a:r>
              <a:rPr lang="en-US" altLang="zh-CN" sz="2000" dirty="0"/>
              <a:t>3.Compare and analyze them</a:t>
            </a:r>
            <a:endParaRPr lang="zh-CN" altLang="en-US" dirty="0"/>
          </a:p>
        </p:txBody>
      </p:sp>
    </p:spTree>
    <p:extLst>
      <p:ext uri="{BB962C8B-B14F-4D97-AF65-F5344CB8AC3E}">
        <p14:creationId xmlns:p14="http://schemas.microsoft.com/office/powerpoint/2010/main" val="242099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DE80F-F95E-4095-AF71-E7DEFFBD1386}"/>
              </a:ext>
            </a:extLst>
          </p:cNvPr>
          <p:cNvSpPr>
            <a:spLocks noGrp="1"/>
          </p:cNvSpPr>
          <p:nvPr>
            <p:ph type="ctrTitle"/>
          </p:nvPr>
        </p:nvSpPr>
        <p:spPr/>
        <p:txBody>
          <a:bodyPr/>
          <a:lstStyle/>
          <a:p>
            <a:r>
              <a:rPr lang="en-US" altLang="zh-CN" dirty="0"/>
              <a:t>Thank you for your attention!</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17841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C3F2E-06E2-51DC-9AA8-94325ADFAF8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26DCFA-D80A-3967-9020-A225A73466F4}"/>
              </a:ext>
            </a:extLst>
          </p:cNvPr>
          <p:cNvSpPr>
            <a:spLocks noGrp="1"/>
          </p:cNvSpPr>
          <p:nvPr>
            <p:ph type="ctrTitle"/>
          </p:nvPr>
        </p:nvSpPr>
        <p:spPr>
          <a:xfrm>
            <a:off x="685800" y="1785751"/>
            <a:ext cx="7772400" cy="2387600"/>
          </a:xfrm>
        </p:spPr>
        <p:txBody>
          <a:bodyPr/>
          <a:lstStyle/>
          <a:p>
            <a:r>
              <a:rPr lang="en-US" altLang="zh-CN" dirty="0">
                <a:latin typeface="Calibri" panose="020F0502020204030204" pitchFamily="34" charset="0"/>
                <a:cs typeface="Calibri" panose="020F0502020204030204" pitchFamily="34" charset="0"/>
              </a:rPr>
              <a:t>Part 0 </a:t>
            </a:r>
            <a:br>
              <a:rPr lang="en-US" altLang="zh-CN" dirty="0">
                <a:latin typeface="Calibri" panose="020F0502020204030204" pitchFamily="34" charset="0"/>
                <a:cs typeface="Calibri" panose="020F0502020204030204" pitchFamily="34" charset="0"/>
              </a:rPr>
            </a:br>
            <a:r>
              <a:rPr lang="en-US" altLang="zh-CN" dirty="0">
                <a:latin typeface="Calibri" panose="020F0502020204030204" pitchFamily="34" charset="0"/>
                <a:cs typeface="Calibri" panose="020F0502020204030204" pitchFamily="34" charset="0"/>
              </a:rPr>
              <a:t>Project Description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358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 environment</a:t>
            </a:r>
            <a:endParaRPr lang="zh-CN" altLang="en-US" dirty="0"/>
          </a:p>
        </p:txBody>
      </p:sp>
      <p:sp>
        <p:nvSpPr>
          <p:cNvPr id="3" name="内容占位符 2"/>
          <p:cNvSpPr>
            <a:spLocks noGrp="1"/>
          </p:cNvSpPr>
          <p:nvPr>
            <p:ph idx="1"/>
          </p:nvPr>
        </p:nvSpPr>
        <p:spPr/>
        <p:txBody>
          <a:bodyPr>
            <a:noAutofit/>
          </a:bodyPr>
          <a:lstStyle/>
          <a:p>
            <a:pPr marL="0" lvl="1">
              <a:spcBef>
                <a:spcPts val="900"/>
              </a:spcBef>
            </a:pPr>
            <a:r>
              <a:rPr lang="en-US" altLang="zh-CN" sz="2000" dirty="0"/>
              <a:t>Python 3.x</a:t>
            </a:r>
          </a:p>
          <a:p>
            <a:pPr marL="0" lvl="1">
              <a:spcBef>
                <a:spcPts val="900"/>
              </a:spcBef>
            </a:pPr>
            <a:r>
              <a:rPr lang="en-US" altLang="zh-CN" sz="2000" dirty="0"/>
              <a:t>Libraries: </a:t>
            </a:r>
            <a:r>
              <a:rPr lang="en-US" altLang="zh-CN" sz="2000" dirty="0" err="1"/>
              <a:t>Numpy</a:t>
            </a:r>
            <a:r>
              <a:rPr lang="en-US" altLang="zh-CN" sz="2000" dirty="0"/>
              <a:t> &amp; Matplotlib</a:t>
            </a:r>
          </a:p>
          <a:p>
            <a:pPr marL="0" lvl="1">
              <a:spcBef>
                <a:spcPts val="900"/>
              </a:spcBef>
            </a:pPr>
            <a:r>
              <a:rPr lang="en-US" altLang="zh-CN" sz="2000" dirty="0"/>
              <a:t>Docs</a:t>
            </a:r>
          </a:p>
          <a:p>
            <a:pPr marL="457200" lvl="2">
              <a:spcBef>
                <a:spcPts val="900"/>
              </a:spcBef>
            </a:pPr>
            <a:r>
              <a:rPr lang="fi-FI" altLang="zh-CN" dirty="0"/>
              <a:t>Numpy</a:t>
            </a:r>
            <a:r>
              <a:rPr lang="zh-CN" altLang="fi-FI" dirty="0"/>
              <a:t>：</a:t>
            </a:r>
            <a:r>
              <a:rPr lang="fi-FI" altLang="zh-CN" dirty="0"/>
              <a:t>https://numpy.org/doc/stable/</a:t>
            </a:r>
          </a:p>
          <a:p>
            <a:pPr marL="457200" lvl="2">
              <a:spcBef>
                <a:spcPts val="900"/>
              </a:spcBef>
            </a:pPr>
            <a:r>
              <a:rPr lang="fi-FI" altLang="zh-CN" dirty="0"/>
              <a:t>Matplotlib</a:t>
            </a:r>
            <a:r>
              <a:rPr lang="zh-CN" altLang="fi-FI" dirty="0"/>
              <a:t>：</a:t>
            </a:r>
            <a:r>
              <a:rPr lang="fi-FI" altLang="zh-CN" dirty="0">
                <a:hlinkClick r:id="rId3"/>
              </a:rPr>
              <a:t>https://matplotlib.org/stable/tutorials/index.html</a:t>
            </a:r>
            <a:endParaRPr lang="fi-FI" altLang="zh-CN" dirty="0"/>
          </a:p>
          <a:p>
            <a:pPr marL="457200" lvl="2">
              <a:spcBef>
                <a:spcPts val="900"/>
              </a:spcBef>
            </a:pPr>
            <a:r>
              <a:rPr lang="fi-FI" altLang="zh-CN" dirty="0"/>
              <a:t>scikit-learn</a:t>
            </a:r>
            <a:r>
              <a:rPr lang="zh-CN" altLang="en-US" dirty="0"/>
              <a:t>：</a:t>
            </a:r>
            <a:r>
              <a:rPr lang="en-US" altLang="zh-CN" dirty="0"/>
              <a:t>https://scikit-learn.org/stable/index.html</a:t>
            </a:r>
            <a:endParaRPr lang="fi-FI" altLang="zh-CN" dirty="0"/>
          </a:p>
          <a:p>
            <a:pPr marL="0" lvl="1">
              <a:spcBef>
                <a:spcPts val="900"/>
              </a:spcBef>
            </a:pPr>
            <a:endParaRPr lang="en-US" altLang="zh-CN" sz="2000" dirty="0"/>
          </a:p>
        </p:txBody>
      </p:sp>
      <p:pic>
        <p:nvPicPr>
          <p:cNvPr id="5" name="图片 4">
            <a:extLst>
              <a:ext uri="{FF2B5EF4-FFF2-40B4-BE49-F238E27FC236}">
                <a16:creationId xmlns:a16="http://schemas.microsoft.com/office/drawing/2014/main" id="{EAF54773-6711-4647-BDCB-F960CFF79203}"/>
              </a:ext>
            </a:extLst>
          </p:cNvPr>
          <p:cNvPicPr>
            <a:picLocks noChangeAspect="1"/>
          </p:cNvPicPr>
          <p:nvPr/>
        </p:nvPicPr>
        <p:blipFill>
          <a:blip r:embed="rId4"/>
          <a:stretch>
            <a:fillRect/>
          </a:stretch>
        </p:blipFill>
        <p:spPr>
          <a:xfrm>
            <a:off x="628650" y="4607107"/>
            <a:ext cx="8260796" cy="1569856"/>
          </a:xfrm>
          <a:prstGeom prst="rect">
            <a:avLst/>
          </a:prstGeom>
        </p:spPr>
      </p:pic>
      <p:cxnSp>
        <p:nvCxnSpPr>
          <p:cNvPr id="7" name="直接箭头连接符 6">
            <a:extLst>
              <a:ext uri="{FF2B5EF4-FFF2-40B4-BE49-F238E27FC236}">
                <a16:creationId xmlns:a16="http://schemas.microsoft.com/office/drawing/2014/main" id="{F65E67BB-9175-8D03-419F-5985EC95F08D}"/>
              </a:ext>
            </a:extLst>
          </p:cNvPr>
          <p:cNvCxnSpPr/>
          <p:nvPr/>
        </p:nvCxnSpPr>
        <p:spPr>
          <a:xfrm flipH="1">
            <a:off x="4572000" y="4246075"/>
            <a:ext cx="262550" cy="914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720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Project structure</a:t>
            </a:r>
            <a:endParaRPr lang="zh-CN" altLang="en-US" dirty="0"/>
          </a:p>
        </p:txBody>
      </p:sp>
      <p:sp>
        <p:nvSpPr>
          <p:cNvPr id="5" name="内容占位符 2">
            <a:extLst>
              <a:ext uri="{FF2B5EF4-FFF2-40B4-BE49-F238E27FC236}">
                <a16:creationId xmlns:a16="http://schemas.microsoft.com/office/drawing/2014/main" id="{0CEA3A28-4268-7E44-4618-C8C7539C9A0A}"/>
              </a:ext>
            </a:extLst>
          </p:cNvPr>
          <p:cNvSpPr>
            <a:spLocks noGrp="1"/>
          </p:cNvSpPr>
          <p:nvPr>
            <p:ph idx="1"/>
          </p:nvPr>
        </p:nvSpPr>
        <p:spPr>
          <a:xfrm>
            <a:off x="4733364" y="1563074"/>
            <a:ext cx="3781985" cy="4351338"/>
          </a:xfrm>
        </p:spPr>
        <p:txBody>
          <a:bodyPr>
            <a:noAutofit/>
          </a:bodyPr>
          <a:lstStyle/>
          <a:p>
            <a:pPr marL="0" lvl="1">
              <a:lnSpc>
                <a:spcPct val="150000"/>
              </a:lnSpc>
              <a:spcBef>
                <a:spcPts val="0"/>
              </a:spcBef>
            </a:pPr>
            <a:r>
              <a:rPr lang="en-US" altLang="zh-CN" sz="2000" dirty="0"/>
              <a:t>main.py</a:t>
            </a:r>
          </a:p>
          <a:p>
            <a:pPr marL="457200" lvl="2" indent="0">
              <a:lnSpc>
                <a:spcPct val="150000"/>
              </a:lnSpc>
              <a:spcBef>
                <a:spcPts val="0"/>
              </a:spcBef>
              <a:buNone/>
            </a:pPr>
            <a:r>
              <a:rPr lang="en-US" altLang="zh-CN" dirty="0">
                <a:solidFill>
                  <a:schemeClr val="accent1"/>
                </a:solidFill>
              </a:rPr>
              <a:t>Overall Process</a:t>
            </a:r>
          </a:p>
          <a:p>
            <a:pPr marL="0" lvl="1">
              <a:lnSpc>
                <a:spcPct val="150000"/>
              </a:lnSpc>
              <a:spcBef>
                <a:spcPts val="0"/>
              </a:spcBef>
            </a:pPr>
            <a:r>
              <a:rPr lang="en-US" altLang="zh-CN" sz="2000" dirty="0"/>
              <a:t>Dataset.py</a:t>
            </a:r>
          </a:p>
          <a:p>
            <a:pPr marL="457200" lvl="2" indent="0">
              <a:lnSpc>
                <a:spcPct val="150000"/>
              </a:lnSpc>
              <a:spcBef>
                <a:spcPts val="0"/>
              </a:spcBef>
              <a:buNone/>
            </a:pPr>
            <a:r>
              <a:rPr lang="en-US" altLang="zh-CN" dirty="0">
                <a:solidFill>
                  <a:schemeClr val="accent1"/>
                </a:solidFill>
              </a:rPr>
              <a:t>Dataset Generation</a:t>
            </a:r>
          </a:p>
          <a:p>
            <a:pPr marL="0" lvl="1">
              <a:lnSpc>
                <a:spcPct val="150000"/>
              </a:lnSpc>
              <a:spcBef>
                <a:spcPts val="0"/>
              </a:spcBef>
            </a:pPr>
            <a:r>
              <a:rPr lang="en-US" altLang="zh-CN" sz="2000" dirty="0"/>
              <a:t>Dataset_Partitioning.py</a:t>
            </a:r>
          </a:p>
          <a:p>
            <a:pPr marL="457200" lvl="2" indent="0">
              <a:lnSpc>
                <a:spcPct val="150000"/>
              </a:lnSpc>
              <a:spcBef>
                <a:spcPts val="0"/>
              </a:spcBef>
              <a:buNone/>
            </a:pPr>
            <a:r>
              <a:rPr lang="en-US" altLang="zh-CN" dirty="0">
                <a:solidFill>
                  <a:schemeClr val="accent1"/>
                </a:solidFill>
              </a:rPr>
              <a:t>Dataset Partitioning Method</a:t>
            </a:r>
          </a:p>
          <a:p>
            <a:pPr marL="0" lvl="1">
              <a:lnSpc>
                <a:spcPct val="150000"/>
              </a:lnSpc>
              <a:spcBef>
                <a:spcPts val="0"/>
              </a:spcBef>
            </a:pPr>
            <a:r>
              <a:rPr lang="en-US" altLang="zh-CN" sz="2000" dirty="0"/>
              <a:t>Evaluation.py</a:t>
            </a:r>
          </a:p>
          <a:p>
            <a:pPr marL="457200" lvl="2" indent="0">
              <a:lnSpc>
                <a:spcPct val="150000"/>
              </a:lnSpc>
              <a:spcBef>
                <a:spcPts val="0"/>
              </a:spcBef>
              <a:buNone/>
            </a:pPr>
            <a:r>
              <a:rPr lang="en-US" altLang="zh-CN" dirty="0">
                <a:solidFill>
                  <a:schemeClr val="accent1"/>
                </a:solidFill>
              </a:rPr>
              <a:t>Model Evaluation Method</a:t>
            </a:r>
          </a:p>
          <a:p>
            <a:pPr marL="0" lvl="1">
              <a:lnSpc>
                <a:spcPct val="150000"/>
              </a:lnSpc>
              <a:spcBef>
                <a:spcPts val="0"/>
              </a:spcBef>
            </a:pPr>
            <a:r>
              <a:rPr lang="en-US" altLang="zh-CN" sz="2000" dirty="0"/>
              <a:t>Drawing.py</a:t>
            </a:r>
          </a:p>
          <a:p>
            <a:pPr marL="457200" lvl="2" indent="0">
              <a:lnSpc>
                <a:spcPct val="150000"/>
              </a:lnSpc>
              <a:spcBef>
                <a:spcPts val="0"/>
              </a:spcBef>
              <a:buNone/>
            </a:pPr>
            <a:r>
              <a:rPr lang="en-US" altLang="zh-CN" dirty="0">
                <a:solidFill>
                  <a:schemeClr val="accent1"/>
                </a:solidFill>
              </a:rPr>
              <a:t>Drawing Method</a:t>
            </a:r>
          </a:p>
          <a:p>
            <a:pPr marL="0" lvl="1">
              <a:lnSpc>
                <a:spcPct val="150000"/>
              </a:lnSpc>
              <a:spcBef>
                <a:spcPts val="0"/>
              </a:spcBef>
            </a:pPr>
            <a:endParaRPr lang="en-US" altLang="zh-CN" sz="1600" dirty="0"/>
          </a:p>
        </p:txBody>
      </p:sp>
      <p:pic>
        <p:nvPicPr>
          <p:cNvPr id="9" name="图片 8">
            <a:extLst>
              <a:ext uri="{FF2B5EF4-FFF2-40B4-BE49-F238E27FC236}">
                <a16:creationId xmlns:a16="http://schemas.microsoft.com/office/drawing/2014/main" id="{14AB8A2C-8F57-F54D-EA19-3541C4E82B64}"/>
              </a:ext>
            </a:extLst>
          </p:cNvPr>
          <p:cNvPicPr>
            <a:picLocks noChangeAspect="1"/>
          </p:cNvPicPr>
          <p:nvPr/>
        </p:nvPicPr>
        <p:blipFill>
          <a:blip r:embed="rId3"/>
          <a:stretch>
            <a:fillRect/>
          </a:stretch>
        </p:blipFill>
        <p:spPr>
          <a:xfrm>
            <a:off x="845028" y="2273214"/>
            <a:ext cx="2505425" cy="2562583"/>
          </a:xfrm>
          <a:prstGeom prst="rect">
            <a:avLst/>
          </a:prstGeom>
        </p:spPr>
      </p:pic>
    </p:spTree>
    <p:extLst>
      <p:ext uri="{BB962C8B-B14F-4D97-AF65-F5344CB8AC3E}">
        <p14:creationId xmlns:p14="http://schemas.microsoft.com/office/powerpoint/2010/main" val="1756411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F5CAD-17D9-13B2-7405-DC73B3D40619}"/>
            </a:ext>
          </a:extLst>
        </p:cNvPr>
        <p:cNvGrpSpPr/>
        <p:nvPr/>
      </p:nvGrpSpPr>
      <p:grpSpPr>
        <a:xfrm>
          <a:off x="0" y="0"/>
          <a:ext cx="0" cy="0"/>
          <a:chOff x="0" y="0"/>
          <a:chExt cx="0" cy="0"/>
        </a:xfrm>
      </p:grpSpPr>
      <p:sp>
        <p:nvSpPr>
          <p:cNvPr id="8" name="标题 1">
            <a:extLst>
              <a:ext uri="{FF2B5EF4-FFF2-40B4-BE49-F238E27FC236}">
                <a16:creationId xmlns:a16="http://schemas.microsoft.com/office/drawing/2014/main" id="{1DEDC672-B23E-4B28-123A-28FB838C6EFF}"/>
              </a:ext>
            </a:extLst>
          </p:cNvPr>
          <p:cNvSpPr>
            <a:spLocks noGrp="1"/>
          </p:cNvSpPr>
          <p:nvPr>
            <p:ph type="title"/>
          </p:nvPr>
        </p:nvSpPr>
        <p:spPr>
          <a:xfrm>
            <a:off x="628649" y="365126"/>
            <a:ext cx="8188779" cy="1325563"/>
          </a:xfrm>
        </p:spPr>
        <p:txBody>
          <a:bodyPr/>
          <a:lstStyle/>
          <a:p>
            <a:r>
              <a:rPr lang="en-US" altLang="zh-CN" sz="4400" dirty="0"/>
              <a:t>Review: </a:t>
            </a:r>
            <a:r>
              <a:rPr lang="en-US" altLang="zh-TW" dirty="0"/>
              <a:t>Framework</a:t>
            </a:r>
            <a:endParaRPr lang="en-US" altLang="zh-CN" dirty="0"/>
          </a:p>
        </p:txBody>
      </p:sp>
      <p:sp>
        <p:nvSpPr>
          <p:cNvPr id="2" name="圓柱 5">
            <a:extLst>
              <a:ext uri="{FF2B5EF4-FFF2-40B4-BE49-F238E27FC236}">
                <a16:creationId xmlns:a16="http://schemas.microsoft.com/office/drawing/2014/main" id="{5533CF46-86E6-99CF-EF3C-B897C40B0062}"/>
              </a:ext>
            </a:extLst>
          </p:cNvPr>
          <p:cNvSpPr/>
          <p:nvPr/>
        </p:nvSpPr>
        <p:spPr>
          <a:xfrm>
            <a:off x="929849" y="174488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function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4" name="Object 12">
            <a:extLst>
              <a:ext uri="{FF2B5EF4-FFF2-40B4-BE49-F238E27FC236}">
                <a16:creationId xmlns:a16="http://schemas.microsoft.com/office/drawing/2014/main" id="{94AA3BD2-F216-9729-5B23-40F0551BD501}"/>
              </a:ext>
            </a:extLst>
          </p:cNvPr>
          <p:cNvGraphicFramePr>
            <a:graphicFrameLocks noChangeAspect="1"/>
          </p:cNvGraphicFramePr>
          <p:nvPr>
            <p:extLst>
              <p:ext uri="{D42A27DB-BD31-4B8C-83A1-F6EECF244321}">
                <p14:modId xmlns:p14="http://schemas.microsoft.com/office/powerpoint/2010/main" val="3699428900"/>
              </p:ext>
            </p:extLst>
          </p:nvPr>
        </p:nvGraphicFramePr>
        <p:xfrm>
          <a:off x="2661994" y="2373915"/>
          <a:ext cx="1109662" cy="461962"/>
        </p:xfrm>
        <a:graphic>
          <a:graphicData uri="http://schemas.openxmlformats.org/presentationml/2006/ole">
            <mc:AlternateContent xmlns:mc="http://schemas.openxmlformats.org/markup-compatibility/2006">
              <mc:Choice xmlns:v="urn:schemas-microsoft-com:vml" Requires="v">
                <p:oleObj name="方程式" r:id="rId3" imgW="520560" imgH="215640" progId="Equation.3">
                  <p:embed/>
                </p:oleObj>
              </mc:Choice>
              <mc:Fallback>
                <p:oleObj name="方程式" r:id="rId3" imgW="520560" imgH="215640" progId="Equation.3">
                  <p:embed/>
                  <p:pic>
                    <p:nvPicPr>
                      <p:cNvPr id="4" name="Object 12">
                        <a:extLst>
                          <a:ext uri="{FF2B5EF4-FFF2-40B4-BE49-F238E27FC236}">
                            <a16:creationId xmlns:a16="http://schemas.microsoft.com/office/drawing/2014/main" id="{94AA3BD2-F216-9729-5B23-40F0551BD501}"/>
                          </a:ext>
                        </a:extLst>
                      </p:cNvPr>
                      <p:cNvPicPr>
                        <a:picLocks noChangeAspect="1" noChangeArrowheads="1"/>
                      </p:cNvPicPr>
                      <p:nvPr/>
                    </p:nvPicPr>
                    <p:blipFill>
                      <a:blip r:embed="rId4"/>
                      <a:srcRect/>
                      <a:stretch>
                        <a:fillRect/>
                      </a:stretch>
                    </p:blipFill>
                    <p:spPr bwMode="auto">
                      <a:xfrm>
                        <a:off x="2661994" y="237391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字方塊 17">
            <a:extLst>
              <a:ext uri="{FF2B5EF4-FFF2-40B4-BE49-F238E27FC236}">
                <a16:creationId xmlns:a16="http://schemas.microsoft.com/office/drawing/2014/main" id="{BC82FC33-02EB-8A53-9556-CCF2B213B0E9}"/>
              </a:ext>
            </a:extLst>
          </p:cNvPr>
          <p:cNvSpPr txBox="1"/>
          <p:nvPr/>
        </p:nvSpPr>
        <p:spPr>
          <a:xfrm>
            <a:off x="2661995" y="183786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Model</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圓柱 22">
            <a:extLst>
              <a:ext uri="{FF2B5EF4-FFF2-40B4-BE49-F238E27FC236}">
                <a16:creationId xmlns:a16="http://schemas.microsoft.com/office/drawing/2014/main" id="{FA6599FF-EE81-5D3F-0DAC-EC8FDB43412E}"/>
              </a:ext>
            </a:extLst>
          </p:cNvPr>
          <p:cNvSpPr/>
          <p:nvPr/>
        </p:nvSpPr>
        <p:spPr>
          <a:xfrm>
            <a:off x="871070" y="492598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26">
            <a:extLst>
              <a:ext uri="{FF2B5EF4-FFF2-40B4-BE49-F238E27FC236}">
                <a16:creationId xmlns:a16="http://schemas.microsoft.com/office/drawing/2014/main" id="{D7FCB907-BD84-9EB1-9480-9EFE7A9281F0}"/>
              </a:ext>
            </a:extLst>
          </p:cNvPr>
          <p:cNvSpPr/>
          <p:nvPr/>
        </p:nvSpPr>
        <p:spPr>
          <a:xfrm>
            <a:off x="733169" y="337182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Goodness of function f</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9" name="直線單箭頭接點 27">
            <a:extLst>
              <a:ext uri="{FF2B5EF4-FFF2-40B4-BE49-F238E27FC236}">
                <a16:creationId xmlns:a16="http://schemas.microsoft.com/office/drawing/2014/main" id="{621CA812-2D72-0DB2-546A-FF73D8DCDBF0}"/>
              </a:ext>
            </a:extLst>
          </p:cNvPr>
          <p:cNvCxnSpPr/>
          <p:nvPr/>
        </p:nvCxnSpPr>
        <p:spPr>
          <a:xfrm flipV="1">
            <a:off x="1710274" y="448445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線單箭頭接點 28">
            <a:extLst>
              <a:ext uri="{FF2B5EF4-FFF2-40B4-BE49-F238E27FC236}">
                <a16:creationId xmlns:a16="http://schemas.microsoft.com/office/drawing/2014/main" id="{FE375A2D-D934-0725-FA20-5CB24683BE60}"/>
              </a:ext>
            </a:extLst>
          </p:cNvPr>
          <p:cNvCxnSpPr/>
          <p:nvPr/>
        </p:nvCxnSpPr>
        <p:spPr>
          <a:xfrm>
            <a:off x="1710274" y="286908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B7F817AC-7BCD-602C-D180-51CFF8BA6B50}"/>
              </a:ext>
            </a:extLst>
          </p:cNvPr>
          <p:cNvSpPr/>
          <p:nvPr/>
        </p:nvSpPr>
        <p:spPr>
          <a:xfrm>
            <a:off x="2437043" y="5909064"/>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圖片 30">
            <a:extLst>
              <a:ext uri="{FF2B5EF4-FFF2-40B4-BE49-F238E27FC236}">
                <a16:creationId xmlns:a16="http://schemas.microsoft.com/office/drawing/2014/main" id="{A092BFFD-5849-6FD0-9FEF-5D2E88620963}"/>
              </a:ext>
            </a:extLst>
          </p:cNvPr>
          <p:cNvPicPr>
            <a:picLocks noChangeAspect="1"/>
          </p:cNvPicPr>
          <p:nvPr/>
        </p:nvPicPr>
        <p:blipFill>
          <a:blip r:embed="rId5"/>
          <a:stretch>
            <a:fillRect/>
          </a:stretch>
        </p:blipFill>
        <p:spPr>
          <a:xfrm>
            <a:off x="2706765" y="4833980"/>
            <a:ext cx="931280" cy="1051432"/>
          </a:xfrm>
          <a:prstGeom prst="rect">
            <a:avLst/>
          </a:prstGeom>
        </p:spPr>
      </p:pic>
      <p:pic>
        <p:nvPicPr>
          <p:cNvPr id="13" name="圖片 31">
            <a:extLst>
              <a:ext uri="{FF2B5EF4-FFF2-40B4-BE49-F238E27FC236}">
                <a16:creationId xmlns:a16="http://schemas.microsoft.com/office/drawing/2014/main" id="{2224D3A1-1479-5E70-00A3-635EF534F609}"/>
              </a:ext>
            </a:extLst>
          </p:cNvPr>
          <p:cNvPicPr>
            <a:picLocks noChangeAspect="1"/>
          </p:cNvPicPr>
          <p:nvPr/>
        </p:nvPicPr>
        <p:blipFill>
          <a:blip r:embed="rId6"/>
          <a:stretch>
            <a:fillRect/>
          </a:stretch>
        </p:blipFill>
        <p:spPr>
          <a:xfrm>
            <a:off x="3980327" y="4833980"/>
            <a:ext cx="899978" cy="1075096"/>
          </a:xfrm>
          <a:prstGeom prst="rect">
            <a:avLst/>
          </a:prstGeom>
        </p:spPr>
      </p:pic>
      <p:sp>
        <p:nvSpPr>
          <p:cNvPr id="14" name="文字方塊 32">
            <a:extLst>
              <a:ext uri="{FF2B5EF4-FFF2-40B4-BE49-F238E27FC236}">
                <a16:creationId xmlns:a16="http://schemas.microsoft.com/office/drawing/2014/main" id="{6F6634D4-9ED8-A8A0-2551-CB1E56CA30D0}"/>
              </a:ext>
            </a:extLst>
          </p:cNvPr>
          <p:cNvSpPr txBox="1"/>
          <p:nvPr/>
        </p:nvSpPr>
        <p:spPr>
          <a:xfrm>
            <a:off x="4048103" y="5926430"/>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33">
            <a:extLst>
              <a:ext uri="{FF2B5EF4-FFF2-40B4-BE49-F238E27FC236}">
                <a16:creationId xmlns:a16="http://schemas.microsoft.com/office/drawing/2014/main" id="{7AA4F40C-DD83-1C13-24BD-2018DEBE0578}"/>
              </a:ext>
            </a:extLst>
          </p:cNvPr>
          <p:cNvSpPr txBox="1"/>
          <p:nvPr/>
        </p:nvSpPr>
        <p:spPr>
          <a:xfrm>
            <a:off x="5230517" y="5889186"/>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圖片 34">
            <a:extLst>
              <a:ext uri="{FF2B5EF4-FFF2-40B4-BE49-F238E27FC236}">
                <a16:creationId xmlns:a16="http://schemas.microsoft.com/office/drawing/2014/main" id="{EA60D7A2-598C-44B1-6600-FD3319BB1C5D}"/>
              </a:ext>
            </a:extLst>
          </p:cNvPr>
          <p:cNvPicPr>
            <a:picLocks noChangeAspect="1"/>
          </p:cNvPicPr>
          <p:nvPr/>
        </p:nvPicPr>
        <p:blipFill>
          <a:blip r:embed="rId7"/>
          <a:stretch>
            <a:fillRect/>
          </a:stretch>
        </p:blipFill>
        <p:spPr>
          <a:xfrm>
            <a:off x="5222587" y="4845800"/>
            <a:ext cx="823790" cy="1063264"/>
          </a:xfrm>
          <a:prstGeom prst="rect">
            <a:avLst/>
          </a:prstGeom>
        </p:spPr>
      </p:pic>
      <p:graphicFrame>
        <p:nvGraphicFramePr>
          <p:cNvPr id="17" name="Object 12">
            <a:extLst>
              <a:ext uri="{FF2B5EF4-FFF2-40B4-BE49-F238E27FC236}">
                <a16:creationId xmlns:a16="http://schemas.microsoft.com/office/drawing/2014/main" id="{A4060D6F-8334-0409-2AE5-F0DDB95C2C0E}"/>
              </a:ext>
            </a:extLst>
          </p:cNvPr>
          <p:cNvGraphicFramePr>
            <a:graphicFrameLocks noChangeAspect="1"/>
          </p:cNvGraphicFramePr>
          <p:nvPr>
            <p:extLst>
              <p:ext uri="{D42A27DB-BD31-4B8C-83A1-F6EECF244321}">
                <p14:modId xmlns:p14="http://schemas.microsoft.com/office/powerpoint/2010/main" val="1102535772"/>
              </p:ext>
            </p:extLst>
          </p:nvPr>
        </p:nvGraphicFramePr>
        <p:xfrm>
          <a:off x="4299399" y="3985228"/>
          <a:ext cx="433387" cy="488950"/>
        </p:xfrm>
        <a:graphic>
          <a:graphicData uri="http://schemas.openxmlformats.org/presentationml/2006/ole">
            <mc:AlternateContent xmlns:mc="http://schemas.openxmlformats.org/markup-compatibility/2006">
              <mc:Choice xmlns:v="urn:schemas-microsoft-com:vml" Requires="v">
                <p:oleObj name="方程式" r:id="rId8" imgW="203040" imgH="228600" progId="Equation.3">
                  <p:embed/>
                </p:oleObj>
              </mc:Choice>
              <mc:Fallback>
                <p:oleObj name="方程式" r:id="rId8" imgW="203040" imgH="228600" progId="Equation.3">
                  <p:embed/>
                  <p:pic>
                    <p:nvPicPr>
                      <p:cNvPr id="17" name="Object 12">
                        <a:extLst>
                          <a:ext uri="{FF2B5EF4-FFF2-40B4-BE49-F238E27FC236}">
                            <a16:creationId xmlns:a16="http://schemas.microsoft.com/office/drawing/2014/main" id="{A4060D6F-8334-0409-2AE5-F0DDB95C2C0E}"/>
                          </a:ext>
                        </a:extLst>
                      </p:cNvPr>
                      <p:cNvPicPr>
                        <a:picLocks noChangeAspect="1" noChangeArrowheads="1"/>
                      </p:cNvPicPr>
                      <p:nvPr/>
                    </p:nvPicPr>
                    <p:blipFill>
                      <a:blip r:embed="rId9"/>
                      <a:srcRect/>
                      <a:stretch>
                        <a:fillRect/>
                      </a:stretch>
                    </p:blipFill>
                    <p:spPr bwMode="auto">
                      <a:xfrm>
                        <a:off x="4299399" y="398522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字方塊 24">
            <a:extLst>
              <a:ext uri="{FF2B5EF4-FFF2-40B4-BE49-F238E27FC236}">
                <a16:creationId xmlns:a16="http://schemas.microsoft.com/office/drawing/2014/main" id="{E2AC0D5D-04D9-1795-D4EF-FE16DE1B98A2}"/>
              </a:ext>
            </a:extLst>
          </p:cNvPr>
          <p:cNvSpPr txBox="1"/>
          <p:nvPr/>
        </p:nvSpPr>
        <p:spPr>
          <a:xfrm>
            <a:off x="2827905" y="3424195"/>
            <a:ext cx="34905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Pick the “Best” Function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25">
            <a:extLst>
              <a:ext uri="{FF2B5EF4-FFF2-40B4-BE49-F238E27FC236}">
                <a16:creationId xmlns:a16="http://schemas.microsoft.com/office/drawing/2014/main" id="{849011C0-CEEF-8E95-8C83-A351002EA7A5}"/>
              </a:ext>
            </a:extLst>
          </p:cNvPr>
          <p:cNvCxnSpPr/>
          <p:nvPr/>
        </p:nvCxnSpPr>
        <p:spPr>
          <a:xfrm>
            <a:off x="2661994" y="392490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圓角矩形 37">
            <a:extLst>
              <a:ext uri="{FF2B5EF4-FFF2-40B4-BE49-F238E27FC236}">
                <a16:creationId xmlns:a16="http://schemas.microsoft.com/office/drawing/2014/main" id="{F287E67A-F8DB-03D5-5A38-46F14BBD8FBB}"/>
              </a:ext>
            </a:extLst>
          </p:cNvPr>
          <p:cNvSpPr/>
          <p:nvPr/>
        </p:nvSpPr>
        <p:spPr>
          <a:xfrm>
            <a:off x="6415603" y="334042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Using</a:t>
            </a:r>
          </a:p>
        </p:txBody>
      </p:sp>
      <p:cxnSp>
        <p:nvCxnSpPr>
          <p:cNvPr id="21" name="直線單箭頭接點 40">
            <a:extLst>
              <a:ext uri="{FF2B5EF4-FFF2-40B4-BE49-F238E27FC236}">
                <a16:creationId xmlns:a16="http://schemas.microsoft.com/office/drawing/2014/main" id="{286909D2-DACA-44F4-B683-20F3596BF68A}"/>
              </a:ext>
            </a:extLst>
          </p:cNvPr>
          <p:cNvCxnSpPr/>
          <p:nvPr/>
        </p:nvCxnSpPr>
        <p:spPr>
          <a:xfrm flipV="1">
            <a:off x="7455332" y="449057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直線單箭頭接點 41">
            <a:extLst>
              <a:ext uri="{FF2B5EF4-FFF2-40B4-BE49-F238E27FC236}">
                <a16:creationId xmlns:a16="http://schemas.microsoft.com/office/drawing/2014/main" id="{750F3CD6-83DF-8DE4-32B8-632610E2AE16}"/>
              </a:ext>
            </a:extLst>
          </p:cNvPr>
          <p:cNvCxnSpPr/>
          <p:nvPr/>
        </p:nvCxnSpPr>
        <p:spPr>
          <a:xfrm flipV="1">
            <a:off x="7431270" y="284312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3" name="Object 12">
            <a:extLst>
              <a:ext uri="{FF2B5EF4-FFF2-40B4-BE49-F238E27FC236}">
                <a16:creationId xmlns:a16="http://schemas.microsoft.com/office/drawing/2014/main" id="{E4360B20-C69A-9C44-B2F2-BAB23879129F}"/>
              </a:ext>
            </a:extLst>
          </p:cNvPr>
          <p:cNvGraphicFramePr>
            <a:graphicFrameLocks noChangeAspect="1"/>
          </p:cNvGraphicFramePr>
          <p:nvPr>
            <p:extLst>
              <p:ext uri="{D42A27DB-BD31-4B8C-83A1-F6EECF244321}">
                <p14:modId xmlns:p14="http://schemas.microsoft.com/office/powerpoint/2010/main" val="4075830195"/>
              </p:ext>
            </p:extLst>
          </p:nvPr>
        </p:nvGraphicFramePr>
        <p:xfrm>
          <a:off x="7716573" y="3641384"/>
          <a:ext cx="433388" cy="488950"/>
        </p:xfrm>
        <a:graphic>
          <a:graphicData uri="http://schemas.openxmlformats.org/presentationml/2006/ole">
            <mc:AlternateContent xmlns:mc="http://schemas.openxmlformats.org/markup-compatibility/2006">
              <mc:Choice xmlns:v="urn:schemas-microsoft-com:vml" Requires="v">
                <p:oleObj name="方程式" r:id="rId10" imgW="203040" imgH="228600" progId="Equation.3">
                  <p:embed/>
                </p:oleObj>
              </mc:Choice>
              <mc:Fallback>
                <p:oleObj name="方程式" r:id="rId10" imgW="203040" imgH="228600" progId="Equation.3">
                  <p:embed/>
                  <p:pic>
                    <p:nvPicPr>
                      <p:cNvPr id="23" name="Object 12">
                        <a:extLst>
                          <a:ext uri="{FF2B5EF4-FFF2-40B4-BE49-F238E27FC236}">
                            <a16:creationId xmlns:a16="http://schemas.microsoft.com/office/drawing/2014/main" id="{E4360B20-C69A-9C44-B2F2-BAB23879129F}"/>
                          </a:ext>
                        </a:extLst>
                      </p:cNvPr>
                      <p:cNvPicPr>
                        <a:picLocks noChangeAspect="1" noChangeArrowheads="1"/>
                      </p:cNvPicPr>
                      <p:nvPr/>
                    </p:nvPicPr>
                    <p:blipFill>
                      <a:blip r:embed="rId11"/>
                      <a:srcRect/>
                      <a:stretch>
                        <a:fillRect/>
                      </a:stretch>
                    </p:blipFill>
                    <p:spPr bwMode="auto">
                      <a:xfrm>
                        <a:off x="7716573" y="364138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 name="Picture 12" descr="https://encrypted-tbn1.gstatic.com/images?q=tbn:ANd9GcRcwlRKAlSIaCI4W5PRYVbuBQQXifF-56bFqAjh9DMe-_3Lh8_YKw">
            <a:extLst>
              <a:ext uri="{FF2B5EF4-FFF2-40B4-BE49-F238E27FC236}">
                <a16:creationId xmlns:a16="http://schemas.microsoft.com/office/drawing/2014/main" id="{4557EAE8-3F4B-7361-5DA9-7740CA46D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9217" y="514284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45">
            <a:extLst>
              <a:ext uri="{FF2B5EF4-FFF2-40B4-BE49-F238E27FC236}">
                <a16:creationId xmlns:a16="http://schemas.microsoft.com/office/drawing/2014/main" id="{2A7E25B1-156D-0175-B04B-42966D5D9A6C}"/>
              </a:ext>
            </a:extLst>
          </p:cNvPr>
          <p:cNvSpPr txBox="1"/>
          <p:nvPr/>
        </p:nvSpPr>
        <p:spPr>
          <a:xfrm>
            <a:off x="6712579" y="2332313"/>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a:extLst>
              <a:ext uri="{FF2B5EF4-FFF2-40B4-BE49-F238E27FC236}">
                <a16:creationId xmlns:a16="http://schemas.microsoft.com/office/drawing/2014/main" id="{504639B6-4D3E-23C3-CFCB-394332814248}"/>
              </a:ext>
            </a:extLst>
          </p:cNvPr>
          <p:cNvSpPr/>
          <p:nvPr/>
        </p:nvSpPr>
        <p:spPr>
          <a:xfrm>
            <a:off x="628649" y="158881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矩形 26">
            <a:extLst>
              <a:ext uri="{FF2B5EF4-FFF2-40B4-BE49-F238E27FC236}">
                <a16:creationId xmlns:a16="http://schemas.microsoft.com/office/drawing/2014/main" id="{6F92AA2B-77A6-296A-8AD8-CBF178920A65}"/>
              </a:ext>
            </a:extLst>
          </p:cNvPr>
          <p:cNvSpPr/>
          <p:nvPr/>
        </p:nvSpPr>
        <p:spPr>
          <a:xfrm>
            <a:off x="6316014" y="158881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47">
            <a:extLst>
              <a:ext uri="{FF2B5EF4-FFF2-40B4-BE49-F238E27FC236}">
                <a16:creationId xmlns:a16="http://schemas.microsoft.com/office/drawing/2014/main" id="{EFF29C38-0CF5-8928-EFF2-833E570837D7}"/>
              </a:ext>
            </a:extLst>
          </p:cNvPr>
          <p:cNvSpPr txBox="1"/>
          <p:nvPr/>
        </p:nvSpPr>
        <p:spPr>
          <a:xfrm>
            <a:off x="4932376" y="174678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Training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48">
            <a:extLst>
              <a:ext uri="{FF2B5EF4-FFF2-40B4-BE49-F238E27FC236}">
                <a16:creationId xmlns:a16="http://schemas.microsoft.com/office/drawing/2014/main" id="{1DA2AA2C-B7A5-39B8-4092-70E68A1A3D0D}"/>
              </a:ext>
            </a:extLst>
          </p:cNvPr>
          <p:cNvSpPr txBox="1"/>
          <p:nvPr/>
        </p:nvSpPr>
        <p:spPr>
          <a:xfrm>
            <a:off x="6496975" y="172973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69CEE9AA-A74A-49FB-43BD-A086EE583B3E}"/>
              </a:ext>
            </a:extLst>
          </p:cNvPr>
          <p:cNvSpPr/>
          <p:nvPr/>
        </p:nvSpPr>
        <p:spPr>
          <a:xfrm>
            <a:off x="743185" y="168457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20E3AED3-6768-5455-7C4D-B65A48BA867E}"/>
              </a:ext>
            </a:extLst>
          </p:cNvPr>
          <p:cNvSpPr/>
          <p:nvPr/>
        </p:nvSpPr>
        <p:spPr>
          <a:xfrm>
            <a:off x="743185" y="336194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矩形 31">
            <a:extLst>
              <a:ext uri="{FF2B5EF4-FFF2-40B4-BE49-F238E27FC236}">
                <a16:creationId xmlns:a16="http://schemas.microsoft.com/office/drawing/2014/main" id="{BBEA5A17-315A-5328-B927-8220FFB5C54F}"/>
              </a:ext>
            </a:extLst>
          </p:cNvPr>
          <p:cNvSpPr/>
          <p:nvPr/>
        </p:nvSpPr>
        <p:spPr>
          <a:xfrm>
            <a:off x="3017758" y="335005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81704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Preparing data</a:t>
            </a:r>
            <a:endParaRPr lang="zh-CN" altLang="en-US" dirty="0"/>
          </a:p>
        </p:txBody>
      </p:sp>
      <p:pic>
        <p:nvPicPr>
          <p:cNvPr id="5" name="内容占位符 4">
            <a:extLst>
              <a:ext uri="{FF2B5EF4-FFF2-40B4-BE49-F238E27FC236}">
                <a16:creationId xmlns:a16="http://schemas.microsoft.com/office/drawing/2014/main" id="{D671FEE7-C751-96A8-A7BD-330131D470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261" y="2613673"/>
            <a:ext cx="4209739" cy="3157304"/>
          </a:xfrm>
        </p:spPr>
      </p:pic>
      <p:sp>
        <p:nvSpPr>
          <p:cNvPr id="6" name="内容占位符 2">
            <a:extLst>
              <a:ext uri="{FF2B5EF4-FFF2-40B4-BE49-F238E27FC236}">
                <a16:creationId xmlns:a16="http://schemas.microsoft.com/office/drawing/2014/main" id="{B2F74BC3-F15D-A5F1-F603-13AB3CDF406C}"/>
              </a:ext>
            </a:extLst>
          </p:cNvPr>
          <p:cNvSpPr txBox="1">
            <a:spLocks/>
          </p:cNvSpPr>
          <p:nvPr/>
        </p:nvSpPr>
        <p:spPr>
          <a:xfrm>
            <a:off x="4885386" y="586166"/>
            <a:ext cx="3781985"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50000"/>
              </a:lnSpc>
              <a:spcBef>
                <a:spcPts val="0"/>
              </a:spcBef>
            </a:pPr>
            <a:r>
              <a:rPr lang="en-US" altLang="zh-CN" sz="2000" dirty="0">
                <a:ea typeface="宋体" panose="02010600030101010101" pitchFamily="2" charset="-122"/>
              </a:rPr>
              <a:t>Dataset.py -- dataset(N)</a:t>
            </a:r>
          </a:p>
          <a:p>
            <a:pPr marL="0" lvl="1">
              <a:lnSpc>
                <a:spcPct val="150000"/>
              </a:lnSpc>
              <a:spcBef>
                <a:spcPts val="0"/>
              </a:spcBef>
            </a:pPr>
            <a:endParaRPr lang="en-US" altLang="zh-CN" sz="2000" dirty="0">
              <a:ea typeface="宋体" panose="02010600030101010101" pitchFamily="2" charset="-122"/>
            </a:endParaRPr>
          </a:p>
          <a:p>
            <a:pPr marL="0" lvl="1">
              <a:lnSpc>
                <a:spcPct val="150000"/>
              </a:lnSpc>
              <a:spcBef>
                <a:spcPts val="0"/>
              </a:spcBef>
            </a:pPr>
            <a:r>
              <a:rPr lang="en-US" altLang="zh-CN" sz="2000" dirty="0">
                <a:ea typeface="宋体" panose="02010600030101010101" pitchFamily="2" charset="-122"/>
              </a:rPr>
              <a:t>Class 0 (Blue):</a:t>
            </a:r>
          </a:p>
          <a:p>
            <a:pPr marL="457200" lvl="2">
              <a:lnSpc>
                <a:spcPct val="150000"/>
              </a:lnSpc>
              <a:spcBef>
                <a:spcPts val="0"/>
              </a:spcBef>
            </a:pPr>
            <a:r>
              <a:rPr lang="en-US" altLang="zh-CN" sz="1600" dirty="0">
                <a:ea typeface="宋体" panose="02010600030101010101" pitchFamily="2" charset="-122"/>
              </a:rPr>
              <a:t>normal distribution for both x and y axes.</a:t>
            </a:r>
          </a:p>
          <a:p>
            <a:pPr marL="0" lvl="1">
              <a:lnSpc>
                <a:spcPct val="150000"/>
              </a:lnSpc>
              <a:spcBef>
                <a:spcPts val="0"/>
              </a:spcBef>
            </a:pPr>
            <a:r>
              <a:rPr lang="en-US" altLang="zh-CN" sz="2000" dirty="0">
                <a:ea typeface="宋体" panose="02010600030101010101" pitchFamily="2" charset="-122"/>
              </a:rPr>
              <a:t>Class 1 (Red):</a:t>
            </a:r>
          </a:p>
          <a:p>
            <a:pPr marL="457200" lvl="2">
              <a:lnSpc>
                <a:spcPct val="150000"/>
              </a:lnSpc>
              <a:spcBef>
                <a:spcPts val="0"/>
              </a:spcBef>
            </a:pPr>
            <a:r>
              <a:rPr lang="en-US" altLang="zh-CN" sz="1600" dirty="0">
                <a:ea typeface="宋体" panose="02010600030101010101" pitchFamily="2" charset="-122"/>
              </a:rPr>
              <a:t>normal distribution for both x and y axes.</a:t>
            </a:r>
          </a:p>
          <a:p>
            <a:pPr marL="457200" lvl="2">
              <a:lnSpc>
                <a:spcPct val="150000"/>
              </a:lnSpc>
              <a:spcBef>
                <a:spcPts val="0"/>
              </a:spcBef>
            </a:pPr>
            <a:r>
              <a:rPr lang="en-US" altLang="zh-CN" sz="1600" dirty="0">
                <a:ea typeface="宋体" panose="02010600030101010101" pitchFamily="2" charset="-122"/>
              </a:rPr>
              <a:t>The "upper-right" part and the "center" part are excluded.</a:t>
            </a:r>
          </a:p>
          <a:p>
            <a:pPr marL="0" lvl="1">
              <a:lnSpc>
                <a:spcPct val="150000"/>
              </a:lnSpc>
              <a:spcBef>
                <a:spcPts val="0"/>
              </a:spcBef>
            </a:pPr>
            <a:endParaRPr lang="en-US" altLang="zh-CN" sz="2000" dirty="0">
              <a:ea typeface="宋体" panose="02010600030101010101" pitchFamily="2" charset="-122"/>
            </a:endParaRPr>
          </a:p>
          <a:p>
            <a:pPr marL="0" lvl="1">
              <a:lnSpc>
                <a:spcPct val="150000"/>
              </a:lnSpc>
              <a:spcBef>
                <a:spcPts val="0"/>
              </a:spcBef>
            </a:pPr>
            <a:r>
              <a:rPr lang="en-US" altLang="zh-CN" sz="2000" dirty="0">
                <a:ea typeface="宋体" panose="02010600030101010101" pitchFamily="2" charset="-122"/>
              </a:rPr>
              <a:t>You can try to construct other styles of datasets on your own.</a:t>
            </a:r>
          </a:p>
        </p:txBody>
      </p:sp>
      <p:pic>
        <p:nvPicPr>
          <p:cNvPr id="13" name="图片 12">
            <a:extLst>
              <a:ext uri="{FF2B5EF4-FFF2-40B4-BE49-F238E27FC236}">
                <a16:creationId xmlns:a16="http://schemas.microsoft.com/office/drawing/2014/main" id="{39BBC19C-3A92-055D-EFF7-05498F16420B}"/>
              </a:ext>
            </a:extLst>
          </p:cNvPr>
          <p:cNvPicPr>
            <a:picLocks noChangeAspect="1"/>
          </p:cNvPicPr>
          <p:nvPr/>
        </p:nvPicPr>
        <p:blipFill>
          <a:blip r:embed="rId4"/>
          <a:stretch>
            <a:fillRect/>
          </a:stretch>
        </p:blipFill>
        <p:spPr>
          <a:xfrm>
            <a:off x="856716" y="1803935"/>
            <a:ext cx="3648584" cy="809738"/>
          </a:xfrm>
          <a:prstGeom prst="rect">
            <a:avLst/>
          </a:prstGeom>
        </p:spPr>
      </p:pic>
    </p:spTree>
    <p:extLst>
      <p:ext uri="{BB962C8B-B14F-4D97-AF65-F5344CB8AC3E}">
        <p14:creationId xmlns:p14="http://schemas.microsoft.com/office/powerpoint/2010/main" val="2040136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65DE-87B1-162F-770F-1054232D4E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2C7495-443D-D13A-3E28-59A5FA420CCF}"/>
              </a:ext>
            </a:extLst>
          </p:cNvPr>
          <p:cNvSpPr>
            <a:spLocks noGrp="1"/>
          </p:cNvSpPr>
          <p:nvPr>
            <p:ph type="title"/>
          </p:nvPr>
        </p:nvSpPr>
        <p:spPr/>
        <p:txBody>
          <a:bodyPr/>
          <a:lstStyle/>
          <a:p>
            <a:r>
              <a:rPr lang="en-US" altLang="zh-CN" dirty="0"/>
              <a:t>Preparing data</a:t>
            </a:r>
            <a:endParaRPr lang="zh-CN" altLang="en-US" dirty="0"/>
          </a:p>
        </p:txBody>
      </p:sp>
      <p:sp>
        <p:nvSpPr>
          <p:cNvPr id="6" name="内容占位符 2">
            <a:extLst>
              <a:ext uri="{FF2B5EF4-FFF2-40B4-BE49-F238E27FC236}">
                <a16:creationId xmlns:a16="http://schemas.microsoft.com/office/drawing/2014/main" id="{14D5ACCD-7938-BEE6-EACC-6D45ABE8799F}"/>
              </a:ext>
            </a:extLst>
          </p:cNvPr>
          <p:cNvSpPr txBox="1">
            <a:spLocks/>
          </p:cNvSpPr>
          <p:nvPr/>
        </p:nvSpPr>
        <p:spPr>
          <a:xfrm>
            <a:off x="841874" y="3635611"/>
            <a:ext cx="7673476" cy="21782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50000"/>
              </a:lnSpc>
              <a:spcBef>
                <a:spcPts val="0"/>
              </a:spcBef>
            </a:pPr>
            <a:r>
              <a:rPr lang="en-US" altLang="zh-CN" sz="2000" dirty="0">
                <a:ea typeface="宋体" panose="02010600030101010101" pitchFamily="2" charset="-122"/>
              </a:rPr>
              <a:t>Here, the </a:t>
            </a:r>
            <a:r>
              <a:rPr lang="en-US" altLang="zh-CN" sz="2000" dirty="0">
                <a:solidFill>
                  <a:schemeClr val="accent1"/>
                </a:solidFill>
                <a:ea typeface="宋体" panose="02010600030101010101" pitchFamily="2" charset="-122"/>
              </a:rPr>
              <a:t>hold-out</a:t>
            </a:r>
            <a:r>
              <a:rPr lang="en-US" altLang="zh-CN" sz="2000" dirty="0">
                <a:ea typeface="宋体" panose="02010600030101010101" pitchFamily="2" charset="-122"/>
              </a:rPr>
              <a:t> method is used to partition the dataset into training and testing sets. You can attempt to implement the </a:t>
            </a:r>
            <a:r>
              <a:rPr lang="en-US" altLang="zh-CN" sz="2000" dirty="0">
                <a:solidFill>
                  <a:schemeClr val="accent1"/>
                </a:solidFill>
                <a:ea typeface="宋体" panose="02010600030101010101" pitchFamily="2" charset="-122"/>
              </a:rPr>
              <a:t>bootstrap</a:t>
            </a:r>
            <a:r>
              <a:rPr lang="en-US" altLang="zh-CN" sz="2000" dirty="0">
                <a:ea typeface="宋体" panose="02010600030101010101" pitchFamily="2" charset="-122"/>
              </a:rPr>
              <a:t> method for dataset partitioning. </a:t>
            </a:r>
          </a:p>
          <a:p>
            <a:pPr marL="0" lvl="1">
              <a:lnSpc>
                <a:spcPct val="150000"/>
              </a:lnSpc>
              <a:spcBef>
                <a:spcPts val="0"/>
              </a:spcBef>
            </a:pPr>
            <a:endParaRPr lang="en-US" altLang="zh-CN" sz="2000" dirty="0">
              <a:ea typeface="宋体" panose="02010600030101010101" pitchFamily="2" charset="-122"/>
            </a:endParaRPr>
          </a:p>
          <a:p>
            <a:pPr marL="0" lvl="1">
              <a:lnSpc>
                <a:spcPct val="150000"/>
              </a:lnSpc>
              <a:spcBef>
                <a:spcPts val="0"/>
              </a:spcBef>
            </a:pPr>
            <a:r>
              <a:rPr lang="en-US" altLang="zh-CN" sz="2000" dirty="0">
                <a:ea typeface="宋体" panose="02010600030101010101" pitchFamily="2" charset="-122"/>
              </a:rPr>
              <a:t>Observe the format of the dataset on your own.</a:t>
            </a:r>
          </a:p>
        </p:txBody>
      </p:sp>
      <p:pic>
        <p:nvPicPr>
          <p:cNvPr id="13" name="图片 12">
            <a:extLst>
              <a:ext uri="{FF2B5EF4-FFF2-40B4-BE49-F238E27FC236}">
                <a16:creationId xmlns:a16="http://schemas.microsoft.com/office/drawing/2014/main" id="{D121FA43-0C71-64E8-615B-2C9D7E379A92}"/>
              </a:ext>
            </a:extLst>
          </p:cNvPr>
          <p:cNvPicPr>
            <a:picLocks noChangeAspect="1"/>
          </p:cNvPicPr>
          <p:nvPr/>
        </p:nvPicPr>
        <p:blipFill>
          <a:blip r:embed="rId3"/>
          <a:stretch>
            <a:fillRect/>
          </a:stretch>
        </p:blipFill>
        <p:spPr>
          <a:xfrm>
            <a:off x="841875" y="1888704"/>
            <a:ext cx="5782482" cy="1333686"/>
          </a:xfrm>
          <a:prstGeom prst="rect">
            <a:avLst/>
          </a:prstGeom>
        </p:spPr>
      </p:pic>
    </p:spTree>
    <p:extLst>
      <p:ext uri="{BB962C8B-B14F-4D97-AF65-F5344CB8AC3E}">
        <p14:creationId xmlns:p14="http://schemas.microsoft.com/office/powerpoint/2010/main" val="905471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2675</TotalTime>
  <Words>2282</Words>
  <Application>Microsoft Office PowerPoint</Application>
  <PresentationFormat>全屏显示(4:3)</PresentationFormat>
  <Paragraphs>280</Paragraphs>
  <Slides>32</Slides>
  <Notes>27</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3" baseType="lpstr">
      <vt:lpstr>等线</vt:lpstr>
      <vt:lpstr>微软雅黑</vt:lpstr>
      <vt:lpstr>Arial</vt:lpstr>
      <vt:lpstr>Calibri</vt:lpstr>
      <vt:lpstr>Calibri Light</vt:lpstr>
      <vt:lpstr>Cambria Math</vt:lpstr>
      <vt:lpstr>Times New Roman</vt:lpstr>
      <vt:lpstr>Verdana</vt:lpstr>
      <vt:lpstr>Wingdings</vt:lpstr>
      <vt:lpstr>1_Office 主题​​</vt:lpstr>
      <vt:lpstr>方程式</vt:lpstr>
      <vt:lpstr>Machine Learning</vt:lpstr>
      <vt:lpstr>Basic lab instructions</vt:lpstr>
      <vt:lpstr>Today’s lab exercises</vt:lpstr>
      <vt:lpstr>Part 0  Project Description </vt:lpstr>
      <vt:lpstr>Experiment environment</vt:lpstr>
      <vt:lpstr>Project structure</vt:lpstr>
      <vt:lpstr>Review: Framework</vt:lpstr>
      <vt:lpstr>Preparing data</vt:lpstr>
      <vt:lpstr>Preparing data</vt:lpstr>
      <vt:lpstr>Model</vt:lpstr>
      <vt:lpstr>Model</vt:lpstr>
      <vt:lpstr>Test Result</vt:lpstr>
      <vt:lpstr>Part 1 Evaluation</vt:lpstr>
      <vt:lpstr>Review: K-fold Cross Validation</vt:lpstr>
      <vt:lpstr>Review: Hold-out 留出法</vt:lpstr>
      <vt:lpstr>Review: Bootstrapping 自助法</vt:lpstr>
      <vt:lpstr>Tasks (45mins)</vt:lpstr>
      <vt:lpstr>Tasks (45mins)</vt:lpstr>
      <vt:lpstr>Prompt</vt:lpstr>
      <vt:lpstr>Expected result</vt:lpstr>
      <vt:lpstr>Part 2  Performance Measure</vt:lpstr>
      <vt:lpstr>Review：Precision and Recall</vt:lpstr>
      <vt:lpstr>Review：Precision and Recall</vt:lpstr>
      <vt:lpstr>Review： ROC</vt:lpstr>
      <vt:lpstr>Review： ROC</vt:lpstr>
      <vt:lpstr>Preparing data</vt:lpstr>
      <vt:lpstr>Prompt</vt:lpstr>
      <vt:lpstr>Tasks (45mins)</vt:lpstr>
      <vt:lpstr>Tasks (45mins)</vt:lpstr>
      <vt:lpstr>Expected result</vt:lpstr>
      <vt:lpstr>Extension Task</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Laser VNE</dc:creator>
  <cp:lastModifiedBy>Shuwei Yan</cp:lastModifiedBy>
  <cp:revision>12</cp:revision>
  <dcterms:created xsi:type="dcterms:W3CDTF">2022-04-29T11:42:12Z</dcterms:created>
  <dcterms:modified xsi:type="dcterms:W3CDTF">2024-04-01T12:01:06Z</dcterms:modified>
</cp:coreProperties>
</file>